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462B"/>
    <a:srgbClr val="6C492C"/>
    <a:srgbClr val="3A271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cSldViewPr>
  </p:slideViewPr>
  <p:notesTextViewPr>
    <p:cViewPr>
      <p:scale>
        <a:sx n="66" d="100"/>
        <a:sy n="66"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1F59FE-D3AB-4E63-BA9B-39AFCFB842E3}" type="datetimeFigureOut">
              <a:rPr lang="en-IN" smtClean="0"/>
              <a:t>12-09-2024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FF1FDA-0778-45CF-85BB-34AFCA9A6BAC}" type="slidenum">
              <a:rPr lang="en-IN" smtClean="0"/>
              <a:t>‹#›</a:t>
            </a:fld>
            <a:endParaRPr lang="en-IN"/>
          </a:p>
        </p:txBody>
      </p:sp>
    </p:spTree>
    <p:extLst>
      <p:ext uri="{BB962C8B-B14F-4D97-AF65-F5344CB8AC3E}">
        <p14:creationId xmlns:p14="http://schemas.microsoft.com/office/powerpoint/2010/main" val="40885476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FF1FDA-0778-45CF-85BB-34AFCA9A6BAC}" type="slidenum">
              <a:rPr lang="en-IN" smtClean="0"/>
              <a:t>5</a:t>
            </a:fld>
            <a:endParaRPr lang="en-IN"/>
          </a:p>
        </p:txBody>
      </p:sp>
    </p:spTree>
    <p:extLst>
      <p:ext uri="{BB962C8B-B14F-4D97-AF65-F5344CB8AC3E}">
        <p14:creationId xmlns:p14="http://schemas.microsoft.com/office/powerpoint/2010/main" val="3575564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FF1FDA-0778-45CF-85BB-34AFCA9A6BAC}" type="slidenum">
              <a:rPr lang="en-IN" smtClean="0"/>
              <a:t>7</a:t>
            </a:fld>
            <a:endParaRPr lang="en-IN"/>
          </a:p>
        </p:txBody>
      </p:sp>
    </p:spTree>
    <p:extLst>
      <p:ext uri="{BB962C8B-B14F-4D97-AF65-F5344CB8AC3E}">
        <p14:creationId xmlns:p14="http://schemas.microsoft.com/office/powerpoint/2010/main" val="30356153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FF1FDA-0778-45CF-85BB-34AFCA9A6BAC}" type="slidenum">
              <a:rPr lang="en-IN" smtClean="0"/>
              <a:t>8</a:t>
            </a:fld>
            <a:endParaRPr lang="en-IN"/>
          </a:p>
        </p:txBody>
      </p:sp>
    </p:spTree>
    <p:extLst>
      <p:ext uri="{BB962C8B-B14F-4D97-AF65-F5344CB8AC3E}">
        <p14:creationId xmlns:p14="http://schemas.microsoft.com/office/powerpoint/2010/main" val="13748762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FF1FDA-0778-45CF-85BB-34AFCA9A6BAC}" type="slidenum">
              <a:rPr lang="en-IN" smtClean="0"/>
              <a:t>9</a:t>
            </a:fld>
            <a:endParaRPr lang="en-IN"/>
          </a:p>
        </p:txBody>
      </p:sp>
    </p:spTree>
    <p:extLst>
      <p:ext uri="{BB962C8B-B14F-4D97-AF65-F5344CB8AC3E}">
        <p14:creationId xmlns:p14="http://schemas.microsoft.com/office/powerpoint/2010/main" val="39231696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FF1FDA-0778-45CF-85BB-34AFCA9A6BAC}" type="slidenum">
              <a:rPr lang="en-IN" smtClean="0"/>
              <a:t>10</a:t>
            </a:fld>
            <a:endParaRPr lang="en-IN"/>
          </a:p>
        </p:txBody>
      </p:sp>
    </p:spTree>
    <p:extLst>
      <p:ext uri="{BB962C8B-B14F-4D97-AF65-F5344CB8AC3E}">
        <p14:creationId xmlns:p14="http://schemas.microsoft.com/office/powerpoint/2010/main" val="1992600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FF1FDA-0778-45CF-85BB-34AFCA9A6BAC}" type="slidenum">
              <a:rPr lang="en-IN" smtClean="0"/>
              <a:t>11</a:t>
            </a:fld>
            <a:endParaRPr lang="en-IN"/>
          </a:p>
        </p:txBody>
      </p:sp>
    </p:spTree>
    <p:extLst>
      <p:ext uri="{BB962C8B-B14F-4D97-AF65-F5344CB8AC3E}">
        <p14:creationId xmlns:p14="http://schemas.microsoft.com/office/powerpoint/2010/main" val="12847561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FF1FDA-0778-45CF-85BB-34AFCA9A6BAC}" type="slidenum">
              <a:rPr lang="en-IN" smtClean="0"/>
              <a:t>12</a:t>
            </a:fld>
            <a:endParaRPr lang="en-IN"/>
          </a:p>
        </p:txBody>
      </p:sp>
    </p:spTree>
    <p:extLst>
      <p:ext uri="{BB962C8B-B14F-4D97-AF65-F5344CB8AC3E}">
        <p14:creationId xmlns:p14="http://schemas.microsoft.com/office/powerpoint/2010/main" val="4668120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AFF1FDA-0778-45CF-85BB-34AFCA9A6BAC}" type="slidenum">
              <a:rPr lang="en-IN" smtClean="0"/>
              <a:t>13</a:t>
            </a:fld>
            <a:endParaRPr lang="en-IN"/>
          </a:p>
        </p:txBody>
      </p:sp>
    </p:spTree>
    <p:extLst>
      <p:ext uri="{BB962C8B-B14F-4D97-AF65-F5344CB8AC3E}">
        <p14:creationId xmlns:p14="http://schemas.microsoft.com/office/powerpoint/2010/main" val="35572551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1327E-E615-1234-E471-C771DC209E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47F3D69-8BD9-0B0D-6497-4D13E9A851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C930657-8688-C43F-0D77-307B704BCCB3}"/>
              </a:ext>
            </a:extLst>
          </p:cNvPr>
          <p:cNvSpPr>
            <a:spLocks noGrp="1"/>
          </p:cNvSpPr>
          <p:nvPr>
            <p:ph type="dt" sz="half" idx="10"/>
          </p:nvPr>
        </p:nvSpPr>
        <p:spPr/>
        <p:txBody>
          <a:bodyPr/>
          <a:lstStyle/>
          <a:p>
            <a:fld id="{72263934-5966-47D4-A56B-82B292FDDC4D}" type="datetimeFigureOut">
              <a:rPr lang="en-IN" smtClean="0"/>
              <a:t>12-09-2024</a:t>
            </a:fld>
            <a:endParaRPr lang="en-IN"/>
          </a:p>
        </p:txBody>
      </p:sp>
      <p:sp>
        <p:nvSpPr>
          <p:cNvPr id="5" name="Footer Placeholder 4">
            <a:extLst>
              <a:ext uri="{FF2B5EF4-FFF2-40B4-BE49-F238E27FC236}">
                <a16:creationId xmlns:a16="http://schemas.microsoft.com/office/drawing/2014/main" id="{3FFC8CA1-54BE-9CBE-7CF3-2C835DF3D65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F84BD0-9393-8695-1C64-263D9E4F0E82}"/>
              </a:ext>
            </a:extLst>
          </p:cNvPr>
          <p:cNvSpPr>
            <a:spLocks noGrp="1"/>
          </p:cNvSpPr>
          <p:nvPr>
            <p:ph type="sldNum" sz="quarter" idx="12"/>
          </p:nvPr>
        </p:nvSpPr>
        <p:spPr/>
        <p:txBody>
          <a:bodyPr/>
          <a:lstStyle/>
          <a:p>
            <a:fld id="{F48C5046-90FE-4449-AD07-BE512CCD80C9}" type="slidenum">
              <a:rPr lang="en-IN" smtClean="0"/>
              <a:t>‹#›</a:t>
            </a:fld>
            <a:endParaRPr lang="en-IN"/>
          </a:p>
        </p:txBody>
      </p:sp>
    </p:spTree>
    <p:extLst>
      <p:ext uri="{BB962C8B-B14F-4D97-AF65-F5344CB8AC3E}">
        <p14:creationId xmlns:p14="http://schemas.microsoft.com/office/powerpoint/2010/main" val="747367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C2EEC-C6C9-05BC-174C-82FE77DB412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404A3DD-EB6D-8DEE-06A3-6B61B72D20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DB4EC6-0078-1DCF-FB02-3601A36C1CE4}"/>
              </a:ext>
            </a:extLst>
          </p:cNvPr>
          <p:cNvSpPr>
            <a:spLocks noGrp="1"/>
          </p:cNvSpPr>
          <p:nvPr>
            <p:ph type="dt" sz="half" idx="10"/>
          </p:nvPr>
        </p:nvSpPr>
        <p:spPr/>
        <p:txBody>
          <a:bodyPr/>
          <a:lstStyle/>
          <a:p>
            <a:fld id="{72263934-5966-47D4-A56B-82B292FDDC4D}" type="datetimeFigureOut">
              <a:rPr lang="en-IN" smtClean="0"/>
              <a:t>12-09-2024</a:t>
            </a:fld>
            <a:endParaRPr lang="en-IN"/>
          </a:p>
        </p:txBody>
      </p:sp>
      <p:sp>
        <p:nvSpPr>
          <p:cNvPr id="5" name="Footer Placeholder 4">
            <a:extLst>
              <a:ext uri="{FF2B5EF4-FFF2-40B4-BE49-F238E27FC236}">
                <a16:creationId xmlns:a16="http://schemas.microsoft.com/office/drawing/2014/main" id="{E5137306-AF8E-2623-7C54-A886F327A08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AD23DCA-44CD-1B03-025D-EAC74D2651AC}"/>
              </a:ext>
            </a:extLst>
          </p:cNvPr>
          <p:cNvSpPr>
            <a:spLocks noGrp="1"/>
          </p:cNvSpPr>
          <p:nvPr>
            <p:ph type="sldNum" sz="quarter" idx="12"/>
          </p:nvPr>
        </p:nvSpPr>
        <p:spPr/>
        <p:txBody>
          <a:bodyPr/>
          <a:lstStyle/>
          <a:p>
            <a:fld id="{F48C5046-90FE-4449-AD07-BE512CCD80C9}" type="slidenum">
              <a:rPr lang="en-IN" smtClean="0"/>
              <a:t>‹#›</a:t>
            </a:fld>
            <a:endParaRPr lang="en-IN"/>
          </a:p>
        </p:txBody>
      </p:sp>
    </p:spTree>
    <p:extLst>
      <p:ext uri="{BB962C8B-B14F-4D97-AF65-F5344CB8AC3E}">
        <p14:creationId xmlns:p14="http://schemas.microsoft.com/office/powerpoint/2010/main" val="380528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41A71E-E5D0-1725-E3C2-6ABF68236AB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22119B3-8D60-5085-C848-4B2233D4B9D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B6BA983-9139-3BE9-9FF9-EA9C808D658B}"/>
              </a:ext>
            </a:extLst>
          </p:cNvPr>
          <p:cNvSpPr>
            <a:spLocks noGrp="1"/>
          </p:cNvSpPr>
          <p:nvPr>
            <p:ph type="dt" sz="half" idx="10"/>
          </p:nvPr>
        </p:nvSpPr>
        <p:spPr/>
        <p:txBody>
          <a:bodyPr/>
          <a:lstStyle/>
          <a:p>
            <a:fld id="{72263934-5966-47D4-A56B-82B292FDDC4D}" type="datetimeFigureOut">
              <a:rPr lang="en-IN" smtClean="0"/>
              <a:t>12-09-2024</a:t>
            </a:fld>
            <a:endParaRPr lang="en-IN"/>
          </a:p>
        </p:txBody>
      </p:sp>
      <p:sp>
        <p:nvSpPr>
          <p:cNvPr id="5" name="Footer Placeholder 4">
            <a:extLst>
              <a:ext uri="{FF2B5EF4-FFF2-40B4-BE49-F238E27FC236}">
                <a16:creationId xmlns:a16="http://schemas.microsoft.com/office/drawing/2014/main" id="{E553793A-B067-9052-2F45-8305BB0C2F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07E812-C4D1-19D4-FD8C-6733C99D8DB4}"/>
              </a:ext>
            </a:extLst>
          </p:cNvPr>
          <p:cNvSpPr>
            <a:spLocks noGrp="1"/>
          </p:cNvSpPr>
          <p:nvPr>
            <p:ph type="sldNum" sz="quarter" idx="12"/>
          </p:nvPr>
        </p:nvSpPr>
        <p:spPr/>
        <p:txBody>
          <a:bodyPr/>
          <a:lstStyle/>
          <a:p>
            <a:fld id="{F48C5046-90FE-4449-AD07-BE512CCD80C9}" type="slidenum">
              <a:rPr lang="en-IN" smtClean="0"/>
              <a:t>‹#›</a:t>
            </a:fld>
            <a:endParaRPr lang="en-IN"/>
          </a:p>
        </p:txBody>
      </p:sp>
    </p:spTree>
    <p:extLst>
      <p:ext uri="{BB962C8B-B14F-4D97-AF65-F5344CB8AC3E}">
        <p14:creationId xmlns:p14="http://schemas.microsoft.com/office/powerpoint/2010/main" val="34751475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5DF3C-E712-5338-B4F7-2655308CE0E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2762BB4-162F-850E-6885-8FC65A148B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F93FA08-5D1A-A789-6088-9F8A22C493B0}"/>
              </a:ext>
            </a:extLst>
          </p:cNvPr>
          <p:cNvSpPr>
            <a:spLocks noGrp="1"/>
          </p:cNvSpPr>
          <p:nvPr>
            <p:ph type="dt" sz="half" idx="10"/>
          </p:nvPr>
        </p:nvSpPr>
        <p:spPr/>
        <p:txBody>
          <a:bodyPr/>
          <a:lstStyle/>
          <a:p>
            <a:fld id="{72263934-5966-47D4-A56B-82B292FDDC4D}" type="datetimeFigureOut">
              <a:rPr lang="en-IN" smtClean="0"/>
              <a:t>12-09-2024</a:t>
            </a:fld>
            <a:endParaRPr lang="en-IN"/>
          </a:p>
        </p:txBody>
      </p:sp>
      <p:sp>
        <p:nvSpPr>
          <p:cNvPr id="5" name="Footer Placeholder 4">
            <a:extLst>
              <a:ext uri="{FF2B5EF4-FFF2-40B4-BE49-F238E27FC236}">
                <a16:creationId xmlns:a16="http://schemas.microsoft.com/office/drawing/2014/main" id="{192E44E1-F87E-71FC-4168-39D45909B8F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336199B-6E4D-052A-9777-3C0170B9C3A2}"/>
              </a:ext>
            </a:extLst>
          </p:cNvPr>
          <p:cNvSpPr>
            <a:spLocks noGrp="1"/>
          </p:cNvSpPr>
          <p:nvPr>
            <p:ph type="sldNum" sz="quarter" idx="12"/>
          </p:nvPr>
        </p:nvSpPr>
        <p:spPr/>
        <p:txBody>
          <a:bodyPr/>
          <a:lstStyle/>
          <a:p>
            <a:fld id="{F48C5046-90FE-4449-AD07-BE512CCD80C9}" type="slidenum">
              <a:rPr lang="en-IN" smtClean="0"/>
              <a:t>‹#›</a:t>
            </a:fld>
            <a:endParaRPr lang="en-IN"/>
          </a:p>
        </p:txBody>
      </p:sp>
    </p:spTree>
    <p:extLst>
      <p:ext uri="{BB962C8B-B14F-4D97-AF65-F5344CB8AC3E}">
        <p14:creationId xmlns:p14="http://schemas.microsoft.com/office/powerpoint/2010/main" val="3744860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2EB4C-9D6C-E6CF-F3B7-7528634FC92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0D02D72-6614-BE24-68BA-B44A0E375C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337762-BCE3-914F-537D-42BECE0D79B7}"/>
              </a:ext>
            </a:extLst>
          </p:cNvPr>
          <p:cNvSpPr>
            <a:spLocks noGrp="1"/>
          </p:cNvSpPr>
          <p:nvPr>
            <p:ph type="dt" sz="half" idx="10"/>
          </p:nvPr>
        </p:nvSpPr>
        <p:spPr/>
        <p:txBody>
          <a:bodyPr/>
          <a:lstStyle/>
          <a:p>
            <a:fld id="{72263934-5966-47D4-A56B-82B292FDDC4D}" type="datetimeFigureOut">
              <a:rPr lang="en-IN" smtClean="0"/>
              <a:t>12-09-2024</a:t>
            </a:fld>
            <a:endParaRPr lang="en-IN"/>
          </a:p>
        </p:txBody>
      </p:sp>
      <p:sp>
        <p:nvSpPr>
          <p:cNvPr id="5" name="Footer Placeholder 4">
            <a:extLst>
              <a:ext uri="{FF2B5EF4-FFF2-40B4-BE49-F238E27FC236}">
                <a16:creationId xmlns:a16="http://schemas.microsoft.com/office/drawing/2014/main" id="{68FB9C10-6E9A-1908-29D2-6DD0040D3EF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070B5A-DAEA-9C02-77CF-09813C01EBEA}"/>
              </a:ext>
            </a:extLst>
          </p:cNvPr>
          <p:cNvSpPr>
            <a:spLocks noGrp="1"/>
          </p:cNvSpPr>
          <p:nvPr>
            <p:ph type="sldNum" sz="quarter" idx="12"/>
          </p:nvPr>
        </p:nvSpPr>
        <p:spPr/>
        <p:txBody>
          <a:bodyPr/>
          <a:lstStyle/>
          <a:p>
            <a:fld id="{F48C5046-90FE-4449-AD07-BE512CCD80C9}" type="slidenum">
              <a:rPr lang="en-IN" smtClean="0"/>
              <a:t>‹#›</a:t>
            </a:fld>
            <a:endParaRPr lang="en-IN"/>
          </a:p>
        </p:txBody>
      </p:sp>
    </p:spTree>
    <p:extLst>
      <p:ext uri="{BB962C8B-B14F-4D97-AF65-F5344CB8AC3E}">
        <p14:creationId xmlns:p14="http://schemas.microsoft.com/office/powerpoint/2010/main" val="18641538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C3309-A412-21B2-89B7-AB22AF76A8C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E4E54EE-24D7-B154-0A16-1F2BFDA8DF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685E50B-3190-63F2-A1E8-577F2228CB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0B8BBCE-70BC-6286-5483-1196113FF014}"/>
              </a:ext>
            </a:extLst>
          </p:cNvPr>
          <p:cNvSpPr>
            <a:spLocks noGrp="1"/>
          </p:cNvSpPr>
          <p:nvPr>
            <p:ph type="dt" sz="half" idx="10"/>
          </p:nvPr>
        </p:nvSpPr>
        <p:spPr/>
        <p:txBody>
          <a:bodyPr/>
          <a:lstStyle/>
          <a:p>
            <a:fld id="{72263934-5966-47D4-A56B-82B292FDDC4D}" type="datetimeFigureOut">
              <a:rPr lang="en-IN" smtClean="0"/>
              <a:t>12-09-2024</a:t>
            </a:fld>
            <a:endParaRPr lang="en-IN"/>
          </a:p>
        </p:txBody>
      </p:sp>
      <p:sp>
        <p:nvSpPr>
          <p:cNvPr id="6" name="Footer Placeholder 5">
            <a:extLst>
              <a:ext uri="{FF2B5EF4-FFF2-40B4-BE49-F238E27FC236}">
                <a16:creationId xmlns:a16="http://schemas.microsoft.com/office/drawing/2014/main" id="{B84F64A6-28BF-FA14-5A2B-BC27D02F1CD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10381F3-83B8-E74F-DAD9-A9C6A9750C08}"/>
              </a:ext>
            </a:extLst>
          </p:cNvPr>
          <p:cNvSpPr>
            <a:spLocks noGrp="1"/>
          </p:cNvSpPr>
          <p:nvPr>
            <p:ph type="sldNum" sz="quarter" idx="12"/>
          </p:nvPr>
        </p:nvSpPr>
        <p:spPr/>
        <p:txBody>
          <a:bodyPr/>
          <a:lstStyle/>
          <a:p>
            <a:fld id="{F48C5046-90FE-4449-AD07-BE512CCD80C9}" type="slidenum">
              <a:rPr lang="en-IN" smtClean="0"/>
              <a:t>‹#›</a:t>
            </a:fld>
            <a:endParaRPr lang="en-IN"/>
          </a:p>
        </p:txBody>
      </p:sp>
    </p:spTree>
    <p:extLst>
      <p:ext uri="{BB962C8B-B14F-4D97-AF65-F5344CB8AC3E}">
        <p14:creationId xmlns:p14="http://schemas.microsoft.com/office/powerpoint/2010/main" val="2075087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4939E-37E2-34B7-9216-8E054B8ECDA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B5A654A-437A-274E-522B-6D61BF651C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0B2039-D979-34C4-732F-17F6DDA0768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863CF27-6EF7-3BFE-5765-1762AF64EB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96D38A-8C1C-F251-E472-135CC75130B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28F08BC-5CFF-3800-A26C-740758D49F49}"/>
              </a:ext>
            </a:extLst>
          </p:cNvPr>
          <p:cNvSpPr>
            <a:spLocks noGrp="1"/>
          </p:cNvSpPr>
          <p:nvPr>
            <p:ph type="dt" sz="half" idx="10"/>
          </p:nvPr>
        </p:nvSpPr>
        <p:spPr/>
        <p:txBody>
          <a:bodyPr/>
          <a:lstStyle/>
          <a:p>
            <a:fld id="{72263934-5966-47D4-A56B-82B292FDDC4D}" type="datetimeFigureOut">
              <a:rPr lang="en-IN" smtClean="0"/>
              <a:t>12-09-2024</a:t>
            </a:fld>
            <a:endParaRPr lang="en-IN"/>
          </a:p>
        </p:txBody>
      </p:sp>
      <p:sp>
        <p:nvSpPr>
          <p:cNvPr id="8" name="Footer Placeholder 7">
            <a:extLst>
              <a:ext uri="{FF2B5EF4-FFF2-40B4-BE49-F238E27FC236}">
                <a16:creationId xmlns:a16="http://schemas.microsoft.com/office/drawing/2014/main" id="{DC4D2EC4-5E82-164D-1EE2-BCDA5C93B07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5FB7C22-39C3-38C3-6F87-14CBB146B676}"/>
              </a:ext>
            </a:extLst>
          </p:cNvPr>
          <p:cNvSpPr>
            <a:spLocks noGrp="1"/>
          </p:cNvSpPr>
          <p:nvPr>
            <p:ph type="sldNum" sz="quarter" idx="12"/>
          </p:nvPr>
        </p:nvSpPr>
        <p:spPr/>
        <p:txBody>
          <a:bodyPr/>
          <a:lstStyle/>
          <a:p>
            <a:fld id="{F48C5046-90FE-4449-AD07-BE512CCD80C9}" type="slidenum">
              <a:rPr lang="en-IN" smtClean="0"/>
              <a:t>‹#›</a:t>
            </a:fld>
            <a:endParaRPr lang="en-IN"/>
          </a:p>
        </p:txBody>
      </p:sp>
    </p:spTree>
    <p:extLst>
      <p:ext uri="{BB962C8B-B14F-4D97-AF65-F5344CB8AC3E}">
        <p14:creationId xmlns:p14="http://schemas.microsoft.com/office/powerpoint/2010/main" val="994521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DDFBD-F5AF-3D45-8539-DFB28D7B006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5EA634A-CA90-8205-8B10-D14A6E713FFF}"/>
              </a:ext>
            </a:extLst>
          </p:cNvPr>
          <p:cNvSpPr>
            <a:spLocks noGrp="1"/>
          </p:cNvSpPr>
          <p:nvPr>
            <p:ph type="dt" sz="half" idx="10"/>
          </p:nvPr>
        </p:nvSpPr>
        <p:spPr/>
        <p:txBody>
          <a:bodyPr/>
          <a:lstStyle/>
          <a:p>
            <a:fld id="{72263934-5966-47D4-A56B-82B292FDDC4D}" type="datetimeFigureOut">
              <a:rPr lang="en-IN" smtClean="0"/>
              <a:t>12-09-2024</a:t>
            </a:fld>
            <a:endParaRPr lang="en-IN"/>
          </a:p>
        </p:txBody>
      </p:sp>
      <p:sp>
        <p:nvSpPr>
          <p:cNvPr id="4" name="Footer Placeholder 3">
            <a:extLst>
              <a:ext uri="{FF2B5EF4-FFF2-40B4-BE49-F238E27FC236}">
                <a16:creationId xmlns:a16="http://schemas.microsoft.com/office/drawing/2014/main" id="{E5C9B40E-1E76-94E0-C38E-7B87C53E8CB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F9869FB-6ED6-764B-E74C-2726512F4199}"/>
              </a:ext>
            </a:extLst>
          </p:cNvPr>
          <p:cNvSpPr>
            <a:spLocks noGrp="1"/>
          </p:cNvSpPr>
          <p:nvPr>
            <p:ph type="sldNum" sz="quarter" idx="12"/>
          </p:nvPr>
        </p:nvSpPr>
        <p:spPr/>
        <p:txBody>
          <a:bodyPr/>
          <a:lstStyle/>
          <a:p>
            <a:fld id="{F48C5046-90FE-4449-AD07-BE512CCD80C9}" type="slidenum">
              <a:rPr lang="en-IN" smtClean="0"/>
              <a:t>‹#›</a:t>
            </a:fld>
            <a:endParaRPr lang="en-IN"/>
          </a:p>
        </p:txBody>
      </p:sp>
    </p:spTree>
    <p:extLst>
      <p:ext uri="{BB962C8B-B14F-4D97-AF65-F5344CB8AC3E}">
        <p14:creationId xmlns:p14="http://schemas.microsoft.com/office/powerpoint/2010/main" val="3876274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B20775-EB10-2129-62F2-1A0D58A29B59}"/>
              </a:ext>
            </a:extLst>
          </p:cNvPr>
          <p:cNvSpPr>
            <a:spLocks noGrp="1"/>
          </p:cNvSpPr>
          <p:nvPr>
            <p:ph type="dt" sz="half" idx="10"/>
          </p:nvPr>
        </p:nvSpPr>
        <p:spPr/>
        <p:txBody>
          <a:bodyPr/>
          <a:lstStyle/>
          <a:p>
            <a:fld id="{72263934-5966-47D4-A56B-82B292FDDC4D}" type="datetimeFigureOut">
              <a:rPr lang="en-IN" smtClean="0"/>
              <a:t>12-09-2024</a:t>
            </a:fld>
            <a:endParaRPr lang="en-IN"/>
          </a:p>
        </p:txBody>
      </p:sp>
      <p:sp>
        <p:nvSpPr>
          <p:cNvPr id="3" name="Footer Placeholder 2">
            <a:extLst>
              <a:ext uri="{FF2B5EF4-FFF2-40B4-BE49-F238E27FC236}">
                <a16:creationId xmlns:a16="http://schemas.microsoft.com/office/drawing/2014/main" id="{93B47897-098E-ABAF-4B15-7E2AE7CC71D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A6E4574-30C9-2F31-29ED-5303BD8F0588}"/>
              </a:ext>
            </a:extLst>
          </p:cNvPr>
          <p:cNvSpPr>
            <a:spLocks noGrp="1"/>
          </p:cNvSpPr>
          <p:nvPr>
            <p:ph type="sldNum" sz="quarter" idx="12"/>
          </p:nvPr>
        </p:nvSpPr>
        <p:spPr/>
        <p:txBody>
          <a:bodyPr/>
          <a:lstStyle/>
          <a:p>
            <a:fld id="{F48C5046-90FE-4449-AD07-BE512CCD80C9}" type="slidenum">
              <a:rPr lang="en-IN" smtClean="0"/>
              <a:t>‹#›</a:t>
            </a:fld>
            <a:endParaRPr lang="en-IN"/>
          </a:p>
        </p:txBody>
      </p:sp>
    </p:spTree>
    <p:extLst>
      <p:ext uri="{BB962C8B-B14F-4D97-AF65-F5344CB8AC3E}">
        <p14:creationId xmlns:p14="http://schemas.microsoft.com/office/powerpoint/2010/main" val="6315311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F54C9-3EDF-7FB7-A9BF-F550D8EE54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CB51FEE-7AD4-42EB-904A-226C1D4AD9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228D32E-D8EB-0D9E-C467-2C1E49102E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4B9BE8-1E28-45FF-0AF0-3D419B3F0A81}"/>
              </a:ext>
            </a:extLst>
          </p:cNvPr>
          <p:cNvSpPr>
            <a:spLocks noGrp="1"/>
          </p:cNvSpPr>
          <p:nvPr>
            <p:ph type="dt" sz="half" idx="10"/>
          </p:nvPr>
        </p:nvSpPr>
        <p:spPr/>
        <p:txBody>
          <a:bodyPr/>
          <a:lstStyle/>
          <a:p>
            <a:fld id="{72263934-5966-47D4-A56B-82B292FDDC4D}" type="datetimeFigureOut">
              <a:rPr lang="en-IN" smtClean="0"/>
              <a:t>12-09-2024</a:t>
            </a:fld>
            <a:endParaRPr lang="en-IN"/>
          </a:p>
        </p:txBody>
      </p:sp>
      <p:sp>
        <p:nvSpPr>
          <p:cNvPr id="6" name="Footer Placeholder 5">
            <a:extLst>
              <a:ext uri="{FF2B5EF4-FFF2-40B4-BE49-F238E27FC236}">
                <a16:creationId xmlns:a16="http://schemas.microsoft.com/office/drawing/2014/main" id="{5C1D05E4-E243-1B74-E32A-1C69AF8622F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A2A8C3C-0282-C85F-8D9F-60EE42FBA9C1}"/>
              </a:ext>
            </a:extLst>
          </p:cNvPr>
          <p:cNvSpPr>
            <a:spLocks noGrp="1"/>
          </p:cNvSpPr>
          <p:nvPr>
            <p:ph type="sldNum" sz="quarter" idx="12"/>
          </p:nvPr>
        </p:nvSpPr>
        <p:spPr/>
        <p:txBody>
          <a:bodyPr/>
          <a:lstStyle/>
          <a:p>
            <a:fld id="{F48C5046-90FE-4449-AD07-BE512CCD80C9}" type="slidenum">
              <a:rPr lang="en-IN" smtClean="0"/>
              <a:t>‹#›</a:t>
            </a:fld>
            <a:endParaRPr lang="en-IN"/>
          </a:p>
        </p:txBody>
      </p:sp>
    </p:spTree>
    <p:extLst>
      <p:ext uri="{BB962C8B-B14F-4D97-AF65-F5344CB8AC3E}">
        <p14:creationId xmlns:p14="http://schemas.microsoft.com/office/powerpoint/2010/main" val="3371714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52BB0-FCF0-F71D-1005-2A0B499326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DF7971A-0868-33C0-7CD8-44B16F9CF5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E40887D-0CBE-01FC-EC75-EB769EC14A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CE2A29-B609-ACA0-AEF8-D2B3C94BB840}"/>
              </a:ext>
            </a:extLst>
          </p:cNvPr>
          <p:cNvSpPr>
            <a:spLocks noGrp="1"/>
          </p:cNvSpPr>
          <p:nvPr>
            <p:ph type="dt" sz="half" idx="10"/>
          </p:nvPr>
        </p:nvSpPr>
        <p:spPr/>
        <p:txBody>
          <a:bodyPr/>
          <a:lstStyle/>
          <a:p>
            <a:fld id="{72263934-5966-47D4-A56B-82B292FDDC4D}" type="datetimeFigureOut">
              <a:rPr lang="en-IN" smtClean="0"/>
              <a:t>12-09-2024</a:t>
            </a:fld>
            <a:endParaRPr lang="en-IN"/>
          </a:p>
        </p:txBody>
      </p:sp>
      <p:sp>
        <p:nvSpPr>
          <p:cNvPr id="6" name="Footer Placeholder 5">
            <a:extLst>
              <a:ext uri="{FF2B5EF4-FFF2-40B4-BE49-F238E27FC236}">
                <a16:creationId xmlns:a16="http://schemas.microsoft.com/office/drawing/2014/main" id="{629E4A95-53A6-826F-8389-FAE6A4E7A88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4ECE4F7-D297-AE8D-96E2-BE6C14DAC834}"/>
              </a:ext>
            </a:extLst>
          </p:cNvPr>
          <p:cNvSpPr>
            <a:spLocks noGrp="1"/>
          </p:cNvSpPr>
          <p:nvPr>
            <p:ph type="sldNum" sz="quarter" idx="12"/>
          </p:nvPr>
        </p:nvSpPr>
        <p:spPr/>
        <p:txBody>
          <a:bodyPr/>
          <a:lstStyle/>
          <a:p>
            <a:fld id="{F48C5046-90FE-4449-AD07-BE512CCD80C9}" type="slidenum">
              <a:rPr lang="en-IN" smtClean="0"/>
              <a:t>‹#›</a:t>
            </a:fld>
            <a:endParaRPr lang="en-IN"/>
          </a:p>
        </p:txBody>
      </p:sp>
    </p:spTree>
    <p:extLst>
      <p:ext uri="{BB962C8B-B14F-4D97-AF65-F5344CB8AC3E}">
        <p14:creationId xmlns:p14="http://schemas.microsoft.com/office/powerpoint/2010/main" val="3252470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02452B-46EC-76E3-FE9D-F18A799876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03DBA6A-529F-3697-465E-285672D774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9FC3C2F-1C6E-BFDC-A968-3E7DC51E9A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263934-5966-47D4-A56B-82B292FDDC4D}" type="datetimeFigureOut">
              <a:rPr lang="en-IN" smtClean="0"/>
              <a:t>12-09-2024</a:t>
            </a:fld>
            <a:endParaRPr lang="en-IN"/>
          </a:p>
        </p:txBody>
      </p:sp>
      <p:sp>
        <p:nvSpPr>
          <p:cNvPr id="5" name="Footer Placeholder 4">
            <a:extLst>
              <a:ext uri="{FF2B5EF4-FFF2-40B4-BE49-F238E27FC236}">
                <a16:creationId xmlns:a16="http://schemas.microsoft.com/office/drawing/2014/main" id="{C9D908AD-6208-C910-636D-2CB33277489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597EA82-49A1-DF8E-B556-F6B52168FE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8C5046-90FE-4449-AD07-BE512CCD80C9}" type="slidenum">
              <a:rPr lang="en-IN" smtClean="0"/>
              <a:t>‹#›</a:t>
            </a:fld>
            <a:endParaRPr lang="en-IN"/>
          </a:p>
        </p:txBody>
      </p:sp>
    </p:spTree>
    <p:extLst>
      <p:ext uri="{BB962C8B-B14F-4D97-AF65-F5344CB8AC3E}">
        <p14:creationId xmlns:p14="http://schemas.microsoft.com/office/powerpoint/2010/main" val="31213852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popsugar.com.au/fitness/How-Many-Calories-One-Slice-Pizza-31117162" TargetMode="External"/><Relationship Id="rId2" Type="http://schemas.openxmlformats.org/officeDocument/2006/relationships/image" Target="../media/image1.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jp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hyperlink" Target="https://www.popsugar.com.au/fitness/How-Many-Calories-One-Slice-Pizza-31117162"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hyperlink" Target="https://www.popsugar.com.au/fitness/How-Many-Calories-One-Slice-Pizza-31117162"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hyperlink" Target="https://www.popsugar.com.au/fitness/How-Many-Calories-One-Slice-Pizza-31117162"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hyperlink" Target="https://www.popsugar.com.au/fitness/How-Many-Calories-One-Slice-Pizza-31117162"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popsugar.com.au/fitness/How-Many-Calories-One-Slice-Pizza-31117162" TargetMode="External"/><Relationship Id="rId2" Type="http://schemas.openxmlformats.org/officeDocument/2006/relationships/image" Target="../media/image1.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www.popsugar.com.au/fitness/How-Many-Calories-One-Slice-Pizza-31117162" TargetMode="External"/><Relationship Id="rId2" Type="http://schemas.openxmlformats.org/officeDocument/2006/relationships/image" Target="../media/image1.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hyperlink" Target="https://www.popsugar.com.au/fitness/How-Many-Calories-One-Slice-Pizza-31117162" TargetMode="External"/><Relationship Id="rId2" Type="http://schemas.openxmlformats.org/officeDocument/2006/relationships/image" Target="../media/image1.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hyperlink" Target="https://www.popsugar.com.au/fitness/How-Many-Calories-One-Slice-Pizza-31117162"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hyperlink" Target="https://www.popsugar.com.au/fitness/How-Many-Calories-One-Slice-Pizza-31117162"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jp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hyperlink" Target="https://www.popsugar.com.au/fitness/How-Many-Calories-One-Slice-Pizza-31117162"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jp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2.png"/><Relationship Id="rId4" Type="http://schemas.openxmlformats.org/officeDocument/2006/relationships/hyperlink" Target="https://www.popsugar.com.au/fitness/How-Many-Calories-One-Slice-Pizza-3111716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3"/>
              </a:ext>
            </a:extLst>
          </a:blip>
          <a:srcRect r="50000"/>
          <a:stretch/>
        </p:blipFill>
        <p:spPr>
          <a:xfrm>
            <a:off x="0" y="0"/>
            <a:ext cx="6096000" cy="6858000"/>
          </a:xfrm>
          <a:prstGeom prst="rect">
            <a:avLst/>
          </a:prstGeom>
        </p:spPr>
      </p:pic>
      <p:sp>
        <p:nvSpPr>
          <p:cNvPr id="33" name="TextBox 32">
            <a:extLst>
              <a:ext uri="{FF2B5EF4-FFF2-40B4-BE49-F238E27FC236}">
                <a16:creationId xmlns:a16="http://schemas.microsoft.com/office/drawing/2014/main" id="{319D1578-1FCF-59FF-2EC5-834CEF589485}"/>
              </a:ext>
            </a:extLst>
          </p:cNvPr>
          <p:cNvSpPr txBox="1"/>
          <p:nvPr/>
        </p:nvSpPr>
        <p:spPr>
          <a:xfrm>
            <a:off x="777240" y="960120"/>
            <a:ext cx="4541520" cy="3139321"/>
          </a:xfrm>
          <a:prstGeom prst="rect">
            <a:avLst/>
          </a:prstGeom>
          <a:noFill/>
        </p:spPr>
        <p:txBody>
          <a:bodyPr wrap="square" rtlCol="0">
            <a:spAutoFit/>
          </a:bodyPr>
          <a:lstStyle/>
          <a:p>
            <a:pPr algn="ctr"/>
            <a:r>
              <a:rPr lang="en-IN" sz="6600" b="1" dirty="0">
                <a:solidFill>
                  <a:schemeClr val="bg1"/>
                </a:solidFill>
                <a:latin typeface="Times New Roman" panose="02020603050405020304" pitchFamily="18" charset="0"/>
                <a:cs typeface="Times New Roman" panose="02020603050405020304" pitchFamily="18" charset="0"/>
              </a:rPr>
              <a:t>PIZZA SALES ANALYSIS</a:t>
            </a:r>
          </a:p>
        </p:txBody>
      </p:sp>
      <p:sp>
        <p:nvSpPr>
          <p:cNvPr id="34" name="TextBox 33">
            <a:extLst>
              <a:ext uri="{FF2B5EF4-FFF2-40B4-BE49-F238E27FC236}">
                <a16:creationId xmlns:a16="http://schemas.microsoft.com/office/drawing/2014/main" id="{5E33C393-FEA8-5FC7-A82E-6F542D055FE1}"/>
              </a:ext>
            </a:extLst>
          </p:cNvPr>
          <p:cNvSpPr txBox="1"/>
          <p:nvPr/>
        </p:nvSpPr>
        <p:spPr>
          <a:xfrm>
            <a:off x="1554480" y="6396335"/>
            <a:ext cx="4541520" cy="461665"/>
          </a:xfrm>
          <a:prstGeom prst="rect">
            <a:avLst/>
          </a:prstGeom>
          <a:noFill/>
        </p:spPr>
        <p:txBody>
          <a:bodyPr wrap="square" rtlCol="0">
            <a:spAutoFit/>
          </a:bodyPr>
          <a:lstStyle/>
          <a:p>
            <a:pPr algn="r"/>
            <a:r>
              <a:rPr lang="en-IN" sz="2400" b="1" dirty="0">
                <a:solidFill>
                  <a:schemeClr val="bg1"/>
                </a:solidFill>
              </a:rPr>
              <a:t>BY DIVYANSH BHATI</a:t>
            </a:r>
          </a:p>
        </p:txBody>
      </p:sp>
    </p:spTree>
    <p:extLst>
      <p:ext uri="{BB962C8B-B14F-4D97-AF65-F5344CB8AC3E}">
        <p14:creationId xmlns:p14="http://schemas.microsoft.com/office/powerpoint/2010/main" val="36040603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5">
            <a:extLst>
              <a:ext uri="{BEBA8EAE-BF5A-486C-A8C5-ECC9F3942E4B}">
                <a14:imgProps xmlns:a14="http://schemas.microsoft.com/office/drawing/2010/main">
                  <a14:imgLayer r:embed="rId6">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p:blipFill>
        <p:spPr>
          <a:xfrm>
            <a:off x="0" y="0"/>
            <a:ext cx="12192000" cy="6858000"/>
          </a:xfrm>
          <a:prstGeom prst="rect">
            <a:avLst/>
          </a:prstGeom>
        </p:spPr>
      </p:pic>
      <p:sp>
        <p:nvSpPr>
          <p:cNvPr id="33" name="TextBox 32">
            <a:extLst>
              <a:ext uri="{FF2B5EF4-FFF2-40B4-BE49-F238E27FC236}">
                <a16:creationId xmlns:a16="http://schemas.microsoft.com/office/drawing/2014/main" id="{319D1578-1FCF-59FF-2EC5-834CEF589485}"/>
              </a:ext>
            </a:extLst>
          </p:cNvPr>
          <p:cNvSpPr txBox="1"/>
          <p:nvPr/>
        </p:nvSpPr>
        <p:spPr>
          <a:xfrm>
            <a:off x="3825240" y="428623"/>
            <a:ext cx="4541520" cy="646331"/>
          </a:xfrm>
          <a:prstGeom prst="rect">
            <a:avLst/>
          </a:prstGeom>
          <a:noFill/>
        </p:spPr>
        <p:txBody>
          <a:bodyPr wrap="square" rtlCol="0">
            <a:spAutoFit/>
          </a:bodyPr>
          <a:lstStyle/>
          <a:p>
            <a:pPr algn="ctr"/>
            <a:r>
              <a:rPr lang="en-IN" sz="3600" b="1" dirty="0">
                <a:solidFill>
                  <a:schemeClr val="bg1"/>
                </a:solidFill>
                <a:latin typeface="Times New Roman" panose="02020603050405020304" pitchFamily="18" charset="0"/>
                <a:cs typeface="Times New Roman" panose="02020603050405020304" pitchFamily="18" charset="0"/>
              </a:rPr>
              <a:t>Insights</a:t>
            </a:r>
          </a:p>
        </p:txBody>
      </p:sp>
      <p:sp>
        <p:nvSpPr>
          <p:cNvPr id="11" name="TextBox 10">
            <a:extLst>
              <a:ext uri="{FF2B5EF4-FFF2-40B4-BE49-F238E27FC236}">
                <a16:creationId xmlns:a16="http://schemas.microsoft.com/office/drawing/2014/main" id="{F82993AD-DF97-B2B4-07A0-2EE4B43E9F87}"/>
              </a:ext>
            </a:extLst>
          </p:cNvPr>
          <p:cNvSpPr txBox="1"/>
          <p:nvPr/>
        </p:nvSpPr>
        <p:spPr>
          <a:xfrm>
            <a:off x="942680" y="5043340"/>
            <a:ext cx="3799002" cy="523220"/>
          </a:xfrm>
          <a:prstGeom prst="rect">
            <a:avLst/>
          </a:prstGeom>
          <a:noFill/>
        </p:spPr>
        <p:txBody>
          <a:bodyPr wrap="square" rtlCol="0">
            <a:spAutoFit/>
          </a:bodyPr>
          <a:lstStyle/>
          <a:p>
            <a:r>
              <a:rPr lang="en-US" sz="1400" dirty="0">
                <a:solidFill>
                  <a:schemeClr val="bg1"/>
                </a:solidFill>
              </a:rPr>
              <a:t>Large is the most ordered pizza size, XXL i.e. extra </a:t>
            </a:r>
            <a:r>
              <a:rPr lang="en-US" sz="1400" dirty="0" err="1">
                <a:solidFill>
                  <a:schemeClr val="bg1"/>
                </a:solidFill>
              </a:rPr>
              <a:t>extra</a:t>
            </a:r>
            <a:r>
              <a:rPr lang="en-US" sz="1400" dirty="0">
                <a:solidFill>
                  <a:schemeClr val="bg1"/>
                </a:solidFill>
              </a:rPr>
              <a:t> large is the least ordered pizza size.</a:t>
            </a:r>
            <a:endParaRPr lang="en-IN" sz="1400" dirty="0">
              <a:solidFill>
                <a:schemeClr val="bg1"/>
              </a:solidFill>
            </a:endParaRPr>
          </a:p>
        </p:txBody>
      </p:sp>
      <p:sp>
        <p:nvSpPr>
          <p:cNvPr id="12" name="TextBox 11">
            <a:extLst>
              <a:ext uri="{FF2B5EF4-FFF2-40B4-BE49-F238E27FC236}">
                <a16:creationId xmlns:a16="http://schemas.microsoft.com/office/drawing/2014/main" id="{284C6B2E-746A-80E6-8539-B9B4A7D9856A}"/>
              </a:ext>
            </a:extLst>
          </p:cNvPr>
          <p:cNvSpPr txBox="1"/>
          <p:nvPr/>
        </p:nvSpPr>
        <p:spPr>
          <a:xfrm>
            <a:off x="6511782" y="5043340"/>
            <a:ext cx="4401846" cy="738664"/>
          </a:xfrm>
          <a:prstGeom prst="rect">
            <a:avLst/>
          </a:prstGeom>
          <a:noFill/>
        </p:spPr>
        <p:txBody>
          <a:bodyPr wrap="square" rtlCol="0">
            <a:spAutoFit/>
          </a:bodyPr>
          <a:lstStyle/>
          <a:p>
            <a:r>
              <a:rPr lang="en-US" sz="1400" dirty="0">
                <a:solidFill>
                  <a:schemeClr val="bg1"/>
                </a:solidFill>
              </a:rPr>
              <a:t>Most of the customers orders only single quantity of pizzas. A very few of them orders more than 3 &amp; 4 quantity of pizza.</a:t>
            </a:r>
            <a:endParaRPr lang="en-IN" sz="1400" dirty="0">
              <a:solidFill>
                <a:schemeClr val="bg1"/>
              </a:solidFill>
            </a:endParaRPr>
          </a:p>
        </p:txBody>
      </p:sp>
      <p:cxnSp>
        <p:nvCxnSpPr>
          <p:cNvPr id="14" name="Connector: Curved 13">
            <a:extLst>
              <a:ext uri="{FF2B5EF4-FFF2-40B4-BE49-F238E27FC236}">
                <a16:creationId xmlns:a16="http://schemas.microsoft.com/office/drawing/2014/main" id="{E491DA8A-2DDA-67C7-6671-AF0C4534549B}"/>
              </a:ext>
            </a:extLst>
          </p:cNvPr>
          <p:cNvCxnSpPr>
            <a:endCxn id="11" idx="0"/>
          </p:cNvCxnSpPr>
          <p:nvPr/>
        </p:nvCxnSpPr>
        <p:spPr>
          <a:xfrm rot="5400000">
            <a:off x="2599948" y="4616270"/>
            <a:ext cx="669303" cy="184836"/>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5" name="Connector: Curved 14">
            <a:extLst>
              <a:ext uri="{FF2B5EF4-FFF2-40B4-BE49-F238E27FC236}">
                <a16:creationId xmlns:a16="http://schemas.microsoft.com/office/drawing/2014/main" id="{3FCD3F41-ECD7-819B-9FFA-0E506F95C605}"/>
              </a:ext>
            </a:extLst>
          </p:cNvPr>
          <p:cNvCxnSpPr/>
          <p:nvPr/>
        </p:nvCxnSpPr>
        <p:spPr>
          <a:xfrm rot="5400000">
            <a:off x="8470469" y="4616274"/>
            <a:ext cx="669303" cy="184830"/>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 name="Connector: Curved 5">
            <a:extLst>
              <a:ext uri="{FF2B5EF4-FFF2-40B4-BE49-F238E27FC236}">
                <a16:creationId xmlns:a16="http://schemas.microsoft.com/office/drawing/2014/main" id="{8AD97EB0-66BC-2F02-7146-C2680F9694F1}"/>
              </a:ext>
            </a:extLst>
          </p:cNvPr>
          <p:cNvCxnSpPr/>
          <p:nvPr/>
        </p:nvCxnSpPr>
        <p:spPr>
          <a:xfrm rot="5400000">
            <a:off x="2599945" y="4616273"/>
            <a:ext cx="669303" cy="184830"/>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pic>
        <p:nvPicPr>
          <p:cNvPr id="3" name="Picture 2">
            <a:extLst>
              <a:ext uri="{FF2B5EF4-FFF2-40B4-BE49-F238E27FC236}">
                <a16:creationId xmlns:a16="http://schemas.microsoft.com/office/drawing/2014/main" id="{0888D067-BD01-0230-898A-AE6DB663FAE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92137" y="1260975"/>
            <a:ext cx="3669749" cy="3113061"/>
          </a:xfrm>
          <a:prstGeom prst="rect">
            <a:avLst/>
          </a:prstGeom>
        </p:spPr>
      </p:pic>
      <p:pic>
        <p:nvPicPr>
          <p:cNvPr id="7" name="Picture 6">
            <a:extLst>
              <a:ext uri="{FF2B5EF4-FFF2-40B4-BE49-F238E27FC236}">
                <a16:creationId xmlns:a16="http://schemas.microsoft.com/office/drawing/2014/main" id="{DAF14708-9B0C-C0D6-675D-A391037185A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89894" y="1260975"/>
            <a:ext cx="5015283" cy="3113061"/>
          </a:xfrm>
          <a:prstGeom prst="rect">
            <a:avLst/>
          </a:prstGeom>
        </p:spPr>
      </p:pic>
    </p:spTree>
    <p:extLst>
      <p:ext uri="{BB962C8B-B14F-4D97-AF65-F5344CB8AC3E}">
        <p14:creationId xmlns:p14="http://schemas.microsoft.com/office/powerpoint/2010/main" val="23679586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5">
            <a:extLst>
              <a:ext uri="{BEBA8EAE-BF5A-486C-A8C5-ECC9F3942E4B}">
                <a14:imgProps xmlns:a14="http://schemas.microsoft.com/office/drawing/2010/main">
                  <a14:imgLayer r:embed="rId6">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p:blipFill>
        <p:spPr>
          <a:xfrm>
            <a:off x="0" y="-138896"/>
            <a:ext cx="12192000" cy="6996896"/>
          </a:xfrm>
          <a:prstGeom prst="rect">
            <a:avLst/>
          </a:prstGeom>
        </p:spPr>
      </p:pic>
      <p:sp>
        <p:nvSpPr>
          <p:cNvPr id="33" name="TextBox 32">
            <a:extLst>
              <a:ext uri="{FF2B5EF4-FFF2-40B4-BE49-F238E27FC236}">
                <a16:creationId xmlns:a16="http://schemas.microsoft.com/office/drawing/2014/main" id="{319D1578-1FCF-59FF-2EC5-834CEF589485}"/>
              </a:ext>
            </a:extLst>
          </p:cNvPr>
          <p:cNvSpPr txBox="1"/>
          <p:nvPr/>
        </p:nvSpPr>
        <p:spPr>
          <a:xfrm>
            <a:off x="3825240" y="428623"/>
            <a:ext cx="4541520" cy="646331"/>
          </a:xfrm>
          <a:prstGeom prst="rect">
            <a:avLst/>
          </a:prstGeom>
          <a:noFill/>
        </p:spPr>
        <p:txBody>
          <a:bodyPr wrap="square" rtlCol="0">
            <a:spAutoFit/>
          </a:bodyPr>
          <a:lstStyle/>
          <a:p>
            <a:pPr algn="ctr"/>
            <a:r>
              <a:rPr lang="en-IN" sz="3600" b="1" dirty="0">
                <a:solidFill>
                  <a:schemeClr val="bg1"/>
                </a:solidFill>
                <a:latin typeface="Times New Roman" panose="02020603050405020304" pitchFamily="18" charset="0"/>
                <a:cs typeface="Times New Roman" panose="02020603050405020304" pitchFamily="18" charset="0"/>
              </a:rPr>
              <a:t>Insights</a:t>
            </a:r>
          </a:p>
        </p:txBody>
      </p:sp>
      <p:sp>
        <p:nvSpPr>
          <p:cNvPr id="11" name="TextBox 10">
            <a:extLst>
              <a:ext uri="{FF2B5EF4-FFF2-40B4-BE49-F238E27FC236}">
                <a16:creationId xmlns:a16="http://schemas.microsoft.com/office/drawing/2014/main" id="{F82993AD-DF97-B2B4-07A0-2EE4B43E9F87}"/>
              </a:ext>
            </a:extLst>
          </p:cNvPr>
          <p:cNvSpPr txBox="1"/>
          <p:nvPr/>
        </p:nvSpPr>
        <p:spPr>
          <a:xfrm>
            <a:off x="4196499" y="5447639"/>
            <a:ext cx="3799002" cy="738664"/>
          </a:xfrm>
          <a:prstGeom prst="rect">
            <a:avLst/>
          </a:prstGeom>
          <a:noFill/>
        </p:spPr>
        <p:txBody>
          <a:bodyPr wrap="square" rtlCol="0">
            <a:spAutoFit/>
          </a:bodyPr>
          <a:lstStyle/>
          <a:p>
            <a:r>
              <a:rPr lang="en-US" sz="1400" dirty="0" err="1">
                <a:solidFill>
                  <a:schemeClr val="bg1"/>
                </a:solidFill>
              </a:rPr>
              <a:t>Big_meat_s</a:t>
            </a:r>
            <a:r>
              <a:rPr lang="en-US" sz="1400" dirty="0">
                <a:solidFill>
                  <a:schemeClr val="bg1"/>
                </a:solidFill>
              </a:rPr>
              <a:t> is the most ordered type of pizza (</a:t>
            </a:r>
            <a:r>
              <a:rPr lang="en-US" sz="1400" dirty="0" err="1">
                <a:solidFill>
                  <a:schemeClr val="bg1"/>
                </a:solidFill>
              </a:rPr>
              <a:t>pizza_id</a:t>
            </a:r>
            <a:r>
              <a:rPr lang="en-US" sz="1400" dirty="0">
                <a:solidFill>
                  <a:schemeClr val="bg1"/>
                </a:solidFill>
              </a:rPr>
              <a:t>) and </a:t>
            </a:r>
            <a:r>
              <a:rPr lang="en-US" sz="1400" dirty="0" err="1">
                <a:solidFill>
                  <a:schemeClr val="bg1"/>
                </a:solidFill>
              </a:rPr>
              <a:t>the_Greek_xxl</a:t>
            </a:r>
            <a:r>
              <a:rPr lang="en-US" sz="1400" dirty="0">
                <a:solidFill>
                  <a:schemeClr val="bg1"/>
                </a:solidFill>
              </a:rPr>
              <a:t> is the least </a:t>
            </a:r>
            <a:r>
              <a:rPr lang="en-US" sz="1400" dirty="0" err="1">
                <a:solidFill>
                  <a:schemeClr val="bg1"/>
                </a:solidFill>
              </a:rPr>
              <a:t>ordred</a:t>
            </a:r>
            <a:r>
              <a:rPr lang="en-US" sz="1400" dirty="0">
                <a:solidFill>
                  <a:schemeClr val="bg1"/>
                </a:solidFill>
              </a:rPr>
              <a:t> pizza (</a:t>
            </a:r>
            <a:r>
              <a:rPr lang="en-US" sz="1400" dirty="0" err="1">
                <a:solidFill>
                  <a:schemeClr val="bg1"/>
                </a:solidFill>
              </a:rPr>
              <a:t>pizza_id</a:t>
            </a:r>
            <a:r>
              <a:rPr lang="en-US" sz="1400" dirty="0">
                <a:solidFill>
                  <a:schemeClr val="bg1"/>
                </a:solidFill>
              </a:rPr>
              <a:t>).</a:t>
            </a:r>
            <a:endParaRPr lang="en-IN" sz="1400" dirty="0">
              <a:solidFill>
                <a:schemeClr val="bg1"/>
              </a:solidFill>
            </a:endParaRPr>
          </a:p>
        </p:txBody>
      </p:sp>
      <p:cxnSp>
        <p:nvCxnSpPr>
          <p:cNvPr id="14" name="Connector: Curved 13">
            <a:extLst>
              <a:ext uri="{FF2B5EF4-FFF2-40B4-BE49-F238E27FC236}">
                <a16:creationId xmlns:a16="http://schemas.microsoft.com/office/drawing/2014/main" id="{E491DA8A-2DDA-67C7-6671-AF0C4534549B}"/>
              </a:ext>
            </a:extLst>
          </p:cNvPr>
          <p:cNvCxnSpPr>
            <a:cxnSpLocks/>
            <a:endCxn id="11" idx="0"/>
          </p:cNvCxnSpPr>
          <p:nvPr/>
        </p:nvCxnSpPr>
        <p:spPr>
          <a:xfrm rot="5400000">
            <a:off x="5950239" y="5124397"/>
            <a:ext cx="469004" cy="177481"/>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pic>
        <p:nvPicPr>
          <p:cNvPr id="4" name="Picture 3">
            <a:extLst>
              <a:ext uri="{FF2B5EF4-FFF2-40B4-BE49-F238E27FC236}">
                <a16:creationId xmlns:a16="http://schemas.microsoft.com/office/drawing/2014/main" id="{D5C573E8-174C-D1E2-05F3-997C37B51B1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89049" y="1275252"/>
            <a:ext cx="9613902" cy="3705592"/>
          </a:xfrm>
          <a:prstGeom prst="rect">
            <a:avLst/>
          </a:prstGeom>
        </p:spPr>
      </p:pic>
    </p:spTree>
    <p:extLst>
      <p:ext uri="{BB962C8B-B14F-4D97-AF65-F5344CB8AC3E}">
        <p14:creationId xmlns:p14="http://schemas.microsoft.com/office/powerpoint/2010/main" val="2776805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5">
            <a:extLst>
              <a:ext uri="{BEBA8EAE-BF5A-486C-A8C5-ECC9F3942E4B}">
                <a14:imgProps xmlns:a14="http://schemas.microsoft.com/office/drawing/2010/main">
                  <a14:imgLayer r:embed="rId6">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p:blipFill>
        <p:spPr>
          <a:xfrm>
            <a:off x="0" y="-138896"/>
            <a:ext cx="12192000" cy="6996896"/>
          </a:xfrm>
          <a:prstGeom prst="rect">
            <a:avLst/>
          </a:prstGeom>
        </p:spPr>
      </p:pic>
      <p:sp>
        <p:nvSpPr>
          <p:cNvPr id="33" name="TextBox 32">
            <a:extLst>
              <a:ext uri="{FF2B5EF4-FFF2-40B4-BE49-F238E27FC236}">
                <a16:creationId xmlns:a16="http://schemas.microsoft.com/office/drawing/2014/main" id="{319D1578-1FCF-59FF-2EC5-834CEF589485}"/>
              </a:ext>
            </a:extLst>
          </p:cNvPr>
          <p:cNvSpPr txBox="1"/>
          <p:nvPr/>
        </p:nvSpPr>
        <p:spPr>
          <a:xfrm>
            <a:off x="3825240" y="428623"/>
            <a:ext cx="4541520" cy="646331"/>
          </a:xfrm>
          <a:prstGeom prst="rect">
            <a:avLst/>
          </a:prstGeom>
          <a:noFill/>
        </p:spPr>
        <p:txBody>
          <a:bodyPr wrap="square" rtlCol="0">
            <a:spAutoFit/>
          </a:bodyPr>
          <a:lstStyle/>
          <a:p>
            <a:pPr algn="ctr"/>
            <a:r>
              <a:rPr lang="en-IN" sz="3600" b="1" dirty="0">
                <a:solidFill>
                  <a:schemeClr val="bg1"/>
                </a:solidFill>
                <a:latin typeface="Times New Roman" panose="02020603050405020304" pitchFamily="18" charset="0"/>
                <a:cs typeface="Times New Roman" panose="02020603050405020304" pitchFamily="18" charset="0"/>
              </a:rPr>
              <a:t>Insights</a:t>
            </a:r>
          </a:p>
        </p:txBody>
      </p:sp>
      <p:sp>
        <p:nvSpPr>
          <p:cNvPr id="11" name="TextBox 10">
            <a:extLst>
              <a:ext uri="{FF2B5EF4-FFF2-40B4-BE49-F238E27FC236}">
                <a16:creationId xmlns:a16="http://schemas.microsoft.com/office/drawing/2014/main" id="{F82993AD-DF97-B2B4-07A0-2EE4B43E9F87}"/>
              </a:ext>
            </a:extLst>
          </p:cNvPr>
          <p:cNvSpPr txBox="1"/>
          <p:nvPr/>
        </p:nvSpPr>
        <p:spPr>
          <a:xfrm>
            <a:off x="8041789" y="3227813"/>
            <a:ext cx="3799002" cy="738664"/>
          </a:xfrm>
          <a:prstGeom prst="rect">
            <a:avLst/>
          </a:prstGeom>
          <a:noFill/>
        </p:spPr>
        <p:txBody>
          <a:bodyPr wrap="square" rtlCol="0">
            <a:spAutoFit/>
          </a:bodyPr>
          <a:lstStyle/>
          <a:p>
            <a:r>
              <a:rPr lang="en-US" sz="1400" dirty="0">
                <a:solidFill>
                  <a:schemeClr val="bg1"/>
                </a:solidFill>
              </a:rPr>
              <a:t>The classic deluxe pizza, the barbeque chicken, the </a:t>
            </a:r>
            <a:r>
              <a:rPr lang="en-US" sz="1400" dirty="0" err="1">
                <a:solidFill>
                  <a:schemeClr val="bg1"/>
                </a:solidFill>
              </a:rPr>
              <a:t>hawain</a:t>
            </a:r>
            <a:r>
              <a:rPr lang="en-US" sz="1400" dirty="0">
                <a:solidFill>
                  <a:schemeClr val="bg1"/>
                </a:solidFill>
              </a:rPr>
              <a:t> pizza and the pepperoni pizza are the most ordered pizzas(</a:t>
            </a:r>
            <a:r>
              <a:rPr lang="en-US" sz="1400" dirty="0" err="1">
                <a:solidFill>
                  <a:schemeClr val="bg1"/>
                </a:solidFill>
              </a:rPr>
              <a:t>pizza_name</a:t>
            </a:r>
            <a:r>
              <a:rPr lang="en-US" sz="1400" dirty="0">
                <a:solidFill>
                  <a:schemeClr val="bg1"/>
                </a:solidFill>
              </a:rPr>
              <a:t>).</a:t>
            </a:r>
            <a:endParaRPr lang="en-IN" sz="1400" dirty="0">
              <a:solidFill>
                <a:schemeClr val="bg1"/>
              </a:solidFill>
            </a:endParaRPr>
          </a:p>
        </p:txBody>
      </p:sp>
      <p:cxnSp>
        <p:nvCxnSpPr>
          <p:cNvPr id="14" name="Connector: Curved 13">
            <a:extLst>
              <a:ext uri="{FF2B5EF4-FFF2-40B4-BE49-F238E27FC236}">
                <a16:creationId xmlns:a16="http://schemas.microsoft.com/office/drawing/2014/main" id="{E491DA8A-2DDA-67C7-6671-AF0C4534549B}"/>
              </a:ext>
            </a:extLst>
          </p:cNvPr>
          <p:cNvCxnSpPr>
            <a:cxnSpLocks/>
          </p:cNvCxnSpPr>
          <p:nvPr/>
        </p:nvCxnSpPr>
        <p:spPr>
          <a:xfrm flipV="1">
            <a:off x="7012593" y="3597145"/>
            <a:ext cx="1029196" cy="15738"/>
          </a:xfrm>
          <a:prstGeom prst="curvedConnector3">
            <a:avLst>
              <a:gd name="adj1" fmla="val 50000"/>
            </a:avLst>
          </a:prstGeom>
          <a:ln>
            <a:tailEnd type="triangle"/>
          </a:ln>
        </p:spPr>
        <p:style>
          <a:lnRef idx="3">
            <a:schemeClr val="accent3"/>
          </a:lnRef>
          <a:fillRef idx="0">
            <a:schemeClr val="accent3"/>
          </a:fillRef>
          <a:effectRef idx="2">
            <a:schemeClr val="accent3"/>
          </a:effectRef>
          <a:fontRef idx="minor">
            <a:schemeClr val="tx1"/>
          </a:fontRef>
        </p:style>
      </p:cxnSp>
      <p:pic>
        <p:nvPicPr>
          <p:cNvPr id="3" name="Picture 2">
            <a:extLst>
              <a:ext uri="{FF2B5EF4-FFF2-40B4-BE49-F238E27FC236}">
                <a16:creationId xmlns:a16="http://schemas.microsoft.com/office/drawing/2014/main" id="{FE47AF3D-4BA8-2022-00C4-C4126954BF4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7887" y="1213850"/>
            <a:ext cx="6374706" cy="4798066"/>
          </a:xfrm>
          <a:prstGeom prst="rect">
            <a:avLst/>
          </a:prstGeom>
        </p:spPr>
      </p:pic>
    </p:spTree>
    <p:extLst>
      <p:ext uri="{BB962C8B-B14F-4D97-AF65-F5344CB8AC3E}">
        <p14:creationId xmlns:p14="http://schemas.microsoft.com/office/powerpoint/2010/main" val="41895784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5">
            <a:extLst>
              <a:ext uri="{BEBA8EAE-BF5A-486C-A8C5-ECC9F3942E4B}">
                <a14:imgProps xmlns:a14="http://schemas.microsoft.com/office/drawing/2010/main">
                  <a14:imgLayer r:embed="rId6">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p:blipFill>
        <p:spPr>
          <a:xfrm>
            <a:off x="0" y="-138896"/>
            <a:ext cx="12192000" cy="6996896"/>
          </a:xfrm>
          <a:prstGeom prst="rect">
            <a:avLst/>
          </a:prstGeom>
        </p:spPr>
      </p:pic>
      <p:sp>
        <p:nvSpPr>
          <p:cNvPr id="33" name="TextBox 32">
            <a:extLst>
              <a:ext uri="{FF2B5EF4-FFF2-40B4-BE49-F238E27FC236}">
                <a16:creationId xmlns:a16="http://schemas.microsoft.com/office/drawing/2014/main" id="{319D1578-1FCF-59FF-2EC5-834CEF589485}"/>
              </a:ext>
            </a:extLst>
          </p:cNvPr>
          <p:cNvSpPr txBox="1"/>
          <p:nvPr/>
        </p:nvSpPr>
        <p:spPr>
          <a:xfrm>
            <a:off x="3825240" y="428623"/>
            <a:ext cx="4541520" cy="646331"/>
          </a:xfrm>
          <a:prstGeom prst="rect">
            <a:avLst/>
          </a:prstGeom>
          <a:noFill/>
        </p:spPr>
        <p:txBody>
          <a:bodyPr wrap="square" rtlCol="0">
            <a:spAutoFit/>
          </a:bodyPr>
          <a:lstStyle/>
          <a:p>
            <a:pPr algn="ctr"/>
            <a:r>
              <a:rPr lang="en-IN" sz="3600" b="1" dirty="0">
                <a:solidFill>
                  <a:schemeClr val="bg1"/>
                </a:solidFill>
                <a:latin typeface="Times New Roman" panose="02020603050405020304" pitchFamily="18" charset="0"/>
                <a:cs typeface="Times New Roman" panose="02020603050405020304" pitchFamily="18" charset="0"/>
              </a:rPr>
              <a:t>Summary</a:t>
            </a:r>
          </a:p>
        </p:txBody>
      </p:sp>
      <p:sp>
        <p:nvSpPr>
          <p:cNvPr id="2" name="TextBox 1">
            <a:extLst>
              <a:ext uri="{FF2B5EF4-FFF2-40B4-BE49-F238E27FC236}">
                <a16:creationId xmlns:a16="http://schemas.microsoft.com/office/drawing/2014/main" id="{A805E3C2-550F-2221-997E-14F1DF9B8112}"/>
              </a:ext>
            </a:extLst>
          </p:cNvPr>
          <p:cNvSpPr txBox="1"/>
          <p:nvPr/>
        </p:nvSpPr>
        <p:spPr>
          <a:xfrm>
            <a:off x="569088" y="751788"/>
            <a:ext cx="11053823" cy="5866350"/>
          </a:xfrm>
          <a:prstGeom prst="rect">
            <a:avLst/>
          </a:prstGeom>
          <a:noFill/>
        </p:spPr>
        <p:txBody>
          <a:bodyPr wrap="square" rtlCol="0">
            <a:spAutoFit/>
          </a:bodyPr>
          <a:lstStyle/>
          <a:p>
            <a:pPr marL="342900" indent="-342900">
              <a:lnSpc>
                <a:spcPct val="150000"/>
              </a:lnSpc>
              <a:buFont typeface="+mj-lt"/>
              <a:buAutoNum type="arabicPeriod"/>
            </a:pPr>
            <a:endParaRPr lang="en-US" dirty="0">
              <a:solidFill>
                <a:schemeClr val="bg1"/>
              </a:solidFill>
            </a:endParaRPr>
          </a:p>
          <a:p>
            <a:pPr marL="342900" indent="-342900">
              <a:lnSpc>
                <a:spcPct val="150000"/>
              </a:lnSpc>
              <a:buFont typeface="+mj-lt"/>
              <a:buAutoNum type="arabicPeriod"/>
            </a:pPr>
            <a:r>
              <a:rPr lang="en-US" dirty="0">
                <a:solidFill>
                  <a:schemeClr val="bg1"/>
                </a:solidFill>
              </a:rPr>
              <a:t>There are total of 32 pizzas, average pizza price is $16.82.</a:t>
            </a:r>
          </a:p>
          <a:p>
            <a:pPr marL="342900" indent="-342900">
              <a:lnSpc>
                <a:spcPct val="150000"/>
              </a:lnSpc>
              <a:buFont typeface="+mj-lt"/>
              <a:buAutoNum type="arabicPeriod"/>
            </a:pPr>
            <a:r>
              <a:rPr lang="en-US" dirty="0">
                <a:solidFill>
                  <a:schemeClr val="bg1"/>
                </a:solidFill>
              </a:rPr>
              <a:t>$817.86K the total sales and total quantity of pizza sold 50,000. </a:t>
            </a:r>
          </a:p>
          <a:p>
            <a:pPr marL="342900" indent="-342900">
              <a:lnSpc>
                <a:spcPct val="150000"/>
              </a:lnSpc>
              <a:buFont typeface="+mj-lt"/>
              <a:buAutoNum type="arabicPeriod"/>
            </a:pPr>
            <a:r>
              <a:rPr lang="en-US" dirty="0">
                <a:solidFill>
                  <a:schemeClr val="bg1"/>
                </a:solidFill>
              </a:rPr>
              <a:t>Noon or 12PM has the most peak customer.</a:t>
            </a:r>
          </a:p>
          <a:p>
            <a:pPr marL="342900" indent="-342900">
              <a:lnSpc>
                <a:spcPct val="150000"/>
              </a:lnSpc>
              <a:buFont typeface="+mj-lt"/>
              <a:buAutoNum type="arabicPeriod"/>
            </a:pPr>
            <a:r>
              <a:rPr lang="en-IN" dirty="0">
                <a:solidFill>
                  <a:schemeClr val="bg1"/>
                </a:solidFill>
              </a:rPr>
              <a:t>Fridays and Saturdays have most number of sales.</a:t>
            </a:r>
          </a:p>
          <a:p>
            <a:pPr marL="342900" indent="-342900">
              <a:lnSpc>
                <a:spcPct val="150000"/>
              </a:lnSpc>
              <a:buFont typeface="+mj-lt"/>
              <a:buAutoNum type="arabicPeriod"/>
            </a:pPr>
            <a:r>
              <a:rPr lang="en-IN" dirty="0">
                <a:solidFill>
                  <a:schemeClr val="bg1"/>
                </a:solidFill>
              </a:rPr>
              <a:t>The Chicken delight pizza is the most ordered pizza (</a:t>
            </a:r>
            <a:r>
              <a:rPr lang="en-IN" dirty="0" err="1">
                <a:solidFill>
                  <a:schemeClr val="bg1"/>
                </a:solidFill>
              </a:rPr>
              <a:t>pizza_name</a:t>
            </a:r>
            <a:r>
              <a:rPr lang="en-IN" dirty="0">
                <a:solidFill>
                  <a:schemeClr val="bg1"/>
                </a:solidFill>
              </a:rPr>
              <a:t>).</a:t>
            </a:r>
          </a:p>
          <a:p>
            <a:pPr marL="342900" indent="-342900">
              <a:lnSpc>
                <a:spcPct val="150000"/>
              </a:lnSpc>
              <a:buFont typeface="+mj-lt"/>
              <a:buAutoNum type="arabicPeriod"/>
            </a:pPr>
            <a:r>
              <a:rPr lang="en-IN" dirty="0" err="1">
                <a:solidFill>
                  <a:schemeClr val="bg1"/>
                </a:solidFill>
              </a:rPr>
              <a:t>Big_meat_s</a:t>
            </a:r>
            <a:r>
              <a:rPr lang="en-IN" dirty="0">
                <a:solidFill>
                  <a:schemeClr val="bg1"/>
                </a:solidFill>
              </a:rPr>
              <a:t> is the most ordered pizza by </a:t>
            </a:r>
            <a:r>
              <a:rPr lang="en-IN" dirty="0" err="1">
                <a:solidFill>
                  <a:schemeClr val="bg1"/>
                </a:solidFill>
              </a:rPr>
              <a:t>pizza_id</a:t>
            </a:r>
            <a:r>
              <a:rPr lang="en-IN" dirty="0">
                <a:solidFill>
                  <a:schemeClr val="bg1"/>
                </a:solidFill>
              </a:rPr>
              <a:t> and </a:t>
            </a:r>
            <a:r>
              <a:rPr lang="en-IN" dirty="0" err="1">
                <a:solidFill>
                  <a:schemeClr val="bg1"/>
                </a:solidFill>
              </a:rPr>
              <a:t>the_Greek_xxl</a:t>
            </a:r>
            <a:r>
              <a:rPr lang="en-IN" dirty="0">
                <a:solidFill>
                  <a:schemeClr val="bg1"/>
                </a:solidFill>
              </a:rPr>
              <a:t> is the lowest ordered pizza.</a:t>
            </a:r>
          </a:p>
          <a:p>
            <a:pPr marL="342900" indent="-342900">
              <a:lnSpc>
                <a:spcPct val="150000"/>
              </a:lnSpc>
              <a:buFont typeface="+mj-lt"/>
              <a:buAutoNum type="arabicPeriod"/>
            </a:pPr>
            <a:r>
              <a:rPr lang="en-IN" dirty="0">
                <a:solidFill>
                  <a:schemeClr val="bg1"/>
                </a:solidFill>
              </a:rPr>
              <a:t>Large and Medium has more than 60% order share with 38.1% for Large and 31.6% for Medium size pizzas.</a:t>
            </a:r>
          </a:p>
          <a:p>
            <a:pPr marL="342900" indent="-342900">
              <a:lnSpc>
                <a:spcPct val="150000"/>
              </a:lnSpc>
              <a:buFont typeface="+mj-lt"/>
              <a:buAutoNum type="arabicPeriod"/>
            </a:pPr>
            <a:r>
              <a:rPr lang="en-IN" dirty="0">
                <a:solidFill>
                  <a:schemeClr val="bg1"/>
                </a:solidFill>
              </a:rPr>
              <a:t>Most of the customers orders only a single quantity of pizza. A very few orders more than a single quantity at same time. A very few of them orders more than 3-4 quantity of pizza at same time.</a:t>
            </a:r>
          </a:p>
          <a:p>
            <a:pPr marL="342900" indent="-342900">
              <a:lnSpc>
                <a:spcPct val="150000"/>
              </a:lnSpc>
              <a:buFont typeface="+mj-lt"/>
              <a:buAutoNum type="arabicPeriod"/>
            </a:pPr>
            <a:r>
              <a:rPr lang="en-IN" dirty="0">
                <a:solidFill>
                  <a:schemeClr val="bg1"/>
                </a:solidFill>
              </a:rPr>
              <a:t>Classic pizza category is the most ordered pizza category.</a:t>
            </a:r>
          </a:p>
          <a:p>
            <a:pPr marL="342900" indent="-342900">
              <a:lnSpc>
                <a:spcPct val="150000"/>
              </a:lnSpc>
              <a:buFont typeface="+mj-lt"/>
              <a:buAutoNum type="arabicPeriod"/>
            </a:pPr>
            <a:r>
              <a:rPr lang="en-IN" dirty="0">
                <a:solidFill>
                  <a:schemeClr val="bg1"/>
                </a:solidFill>
              </a:rPr>
              <a:t>With furthermore analysis it is found that in Classic category the Small size is most ordered. Most of them has Large as most size.</a:t>
            </a:r>
          </a:p>
          <a:p>
            <a:pPr marL="342900" indent="-342900">
              <a:lnSpc>
                <a:spcPct val="150000"/>
              </a:lnSpc>
              <a:buFont typeface="+mj-lt"/>
              <a:buAutoNum type="arabicPeriod"/>
            </a:pPr>
            <a:r>
              <a:rPr lang="en-IN" dirty="0">
                <a:solidFill>
                  <a:schemeClr val="bg1"/>
                </a:solidFill>
              </a:rPr>
              <a:t>July, May and November are the months where the pizza sales are highest. September and October the least. </a:t>
            </a:r>
          </a:p>
        </p:txBody>
      </p:sp>
    </p:spTree>
    <p:extLst>
      <p:ext uri="{BB962C8B-B14F-4D97-AF65-F5344CB8AC3E}">
        <p14:creationId xmlns:p14="http://schemas.microsoft.com/office/powerpoint/2010/main" val="602837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3"/>
              </a:ext>
            </a:extLst>
          </a:blip>
          <a:srcRect r="50000"/>
          <a:stretch/>
        </p:blipFill>
        <p:spPr>
          <a:xfrm>
            <a:off x="0" y="0"/>
            <a:ext cx="6096000" cy="6858000"/>
          </a:xfrm>
          <a:prstGeom prst="rect">
            <a:avLst/>
          </a:prstGeom>
        </p:spPr>
      </p:pic>
      <p:sp>
        <p:nvSpPr>
          <p:cNvPr id="33" name="TextBox 32">
            <a:extLst>
              <a:ext uri="{FF2B5EF4-FFF2-40B4-BE49-F238E27FC236}">
                <a16:creationId xmlns:a16="http://schemas.microsoft.com/office/drawing/2014/main" id="{319D1578-1FCF-59FF-2EC5-834CEF589485}"/>
              </a:ext>
            </a:extLst>
          </p:cNvPr>
          <p:cNvSpPr txBox="1"/>
          <p:nvPr/>
        </p:nvSpPr>
        <p:spPr>
          <a:xfrm>
            <a:off x="777240" y="960120"/>
            <a:ext cx="4541520" cy="646331"/>
          </a:xfrm>
          <a:prstGeom prst="rect">
            <a:avLst/>
          </a:prstGeom>
          <a:noFill/>
        </p:spPr>
        <p:txBody>
          <a:bodyPr wrap="square" rtlCol="0">
            <a:spAutoFit/>
          </a:bodyPr>
          <a:lstStyle/>
          <a:p>
            <a:pPr algn="ctr"/>
            <a:r>
              <a:rPr lang="en-IN" sz="3600" b="1" dirty="0">
                <a:solidFill>
                  <a:schemeClr val="bg1"/>
                </a:solidFill>
                <a:latin typeface="Times New Roman" panose="02020603050405020304" pitchFamily="18" charset="0"/>
                <a:cs typeface="Times New Roman" panose="02020603050405020304" pitchFamily="18" charset="0"/>
              </a:rPr>
              <a:t>Table of Contents</a:t>
            </a:r>
          </a:p>
        </p:txBody>
      </p:sp>
      <p:sp>
        <p:nvSpPr>
          <p:cNvPr id="2" name="TextBox 1">
            <a:extLst>
              <a:ext uri="{FF2B5EF4-FFF2-40B4-BE49-F238E27FC236}">
                <a16:creationId xmlns:a16="http://schemas.microsoft.com/office/drawing/2014/main" id="{6C97EF92-A9DC-7E82-F565-6A2CE972924A}"/>
              </a:ext>
            </a:extLst>
          </p:cNvPr>
          <p:cNvSpPr txBox="1"/>
          <p:nvPr/>
        </p:nvSpPr>
        <p:spPr>
          <a:xfrm>
            <a:off x="777240" y="1920240"/>
            <a:ext cx="4541520" cy="3257174"/>
          </a:xfrm>
          <a:prstGeom prst="rect">
            <a:avLst/>
          </a:prstGeom>
          <a:noFill/>
        </p:spPr>
        <p:txBody>
          <a:bodyPr wrap="square" rtlCol="0">
            <a:spAutoFit/>
          </a:bodyPr>
          <a:lstStyle/>
          <a:p>
            <a:pPr marL="514350" indent="-514350">
              <a:lnSpc>
                <a:spcPct val="150000"/>
              </a:lnSpc>
              <a:buFont typeface="+mj-lt"/>
              <a:buAutoNum type="arabicPeriod"/>
            </a:pPr>
            <a:r>
              <a:rPr lang="en-IN" sz="2800" b="1" dirty="0">
                <a:solidFill>
                  <a:schemeClr val="bg1"/>
                </a:solidFill>
                <a:latin typeface="+mj-lt"/>
                <a:cs typeface="Times New Roman" panose="02020603050405020304" pitchFamily="18" charset="0"/>
              </a:rPr>
              <a:t>Introduction</a:t>
            </a:r>
          </a:p>
          <a:p>
            <a:pPr marL="514350" indent="-514350">
              <a:lnSpc>
                <a:spcPct val="150000"/>
              </a:lnSpc>
              <a:buFont typeface="+mj-lt"/>
              <a:buAutoNum type="arabicPeriod"/>
            </a:pPr>
            <a:r>
              <a:rPr lang="en-IN" sz="2800" b="1" dirty="0">
                <a:solidFill>
                  <a:schemeClr val="bg1"/>
                </a:solidFill>
                <a:latin typeface="+mj-lt"/>
                <a:cs typeface="Times New Roman" panose="02020603050405020304" pitchFamily="18" charset="0"/>
              </a:rPr>
              <a:t>Process</a:t>
            </a:r>
          </a:p>
          <a:p>
            <a:pPr marL="514350" indent="-514350">
              <a:lnSpc>
                <a:spcPct val="150000"/>
              </a:lnSpc>
              <a:buFont typeface="+mj-lt"/>
              <a:buAutoNum type="arabicPeriod"/>
            </a:pPr>
            <a:r>
              <a:rPr lang="en-IN" sz="2800" b="1" dirty="0">
                <a:solidFill>
                  <a:schemeClr val="bg1"/>
                </a:solidFill>
                <a:latin typeface="+mj-lt"/>
                <a:cs typeface="Times New Roman" panose="02020603050405020304" pitchFamily="18" charset="0"/>
              </a:rPr>
              <a:t>Dashboard</a:t>
            </a:r>
          </a:p>
          <a:p>
            <a:pPr marL="514350" indent="-514350">
              <a:lnSpc>
                <a:spcPct val="150000"/>
              </a:lnSpc>
              <a:buFont typeface="+mj-lt"/>
              <a:buAutoNum type="arabicPeriod"/>
            </a:pPr>
            <a:r>
              <a:rPr lang="en-IN" sz="2800" b="1" dirty="0">
                <a:solidFill>
                  <a:schemeClr val="bg1"/>
                </a:solidFill>
                <a:latin typeface="+mj-lt"/>
                <a:cs typeface="Times New Roman" panose="02020603050405020304" pitchFamily="18" charset="0"/>
              </a:rPr>
              <a:t>Insights</a:t>
            </a:r>
          </a:p>
          <a:p>
            <a:pPr marL="514350" indent="-514350">
              <a:lnSpc>
                <a:spcPct val="150000"/>
              </a:lnSpc>
              <a:buFont typeface="+mj-lt"/>
              <a:buAutoNum type="arabicPeriod"/>
            </a:pPr>
            <a:r>
              <a:rPr lang="en-IN" sz="2800" b="1" dirty="0">
                <a:solidFill>
                  <a:schemeClr val="bg1"/>
                </a:solidFill>
                <a:latin typeface="+mj-lt"/>
                <a:cs typeface="Times New Roman" panose="02020603050405020304" pitchFamily="18" charset="0"/>
              </a:rPr>
              <a:t>Summary</a:t>
            </a:r>
          </a:p>
        </p:txBody>
      </p:sp>
    </p:spTree>
    <p:extLst>
      <p:ext uri="{BB962C8B-B14F-4D97-AF65-F5344CB8AC3E}">
        <p14:creationId xmlns:p14="http://schemas.microsoft.com/office/powerpoint/2010/main" val="856366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0" y="0"/>
            <a:ext cx="12192000" cy="6858000"/>
          </a:xfrm>
          <a:prstGeom prst="rect">
            <a:avLst/>
          </a:prstGeom>
        </p:spPr>
      </p:pic>
      <p:sp>
        <p:nvSpPr>
          <p:cNvPr id="33" name="TextBox 32">
            <a:extLst>
              <a:ext uri="{FF2B5EF4-FFF2-40B4-BE49-F238E27FC236}">
                <a16:creationId xmlns:a16="http://schemas.microsoft.com/office/drawing/2014/main" id="{319D1578-1FCF-59FF-2EC5-834CEF589485}"/>
              </a:ext>
            </a:extLst>
          </p:cNvPr>
          <p:cNvSpPr txBox="1"/>
          <p:nvPr/>
        </p:nvSpPr>
        <p:spPr>
          <a:xfrm>
            <a:off x="3825240" y="636955"/>
            <a:ext cx="4541520" cy="646331"/>
          </a:xfrm>
          <a:prstGeom prst="rect">
            <a:avLst/>
          </a:prstGeom>
          <a:noFill/>
        </p:spPr>
        <p:txBody>
          <a:bodyPr wrap="square" rtlCol="0">
            <a:spAutoFit/>
          </a:bodyPr>
          <a:lstStyle/>
          <a:p>
            <a:pPr algn="ctr"/>
            <a:r>
              <a:rPr lang="en-IN" sz="3600" b="1" dirty="0">
                <a:solidFill>
                  <a:schemeClr val="bg1"/>
                </a:solidFill>
                <a:latin typeface="Times New Roman" panose="02020603050405020304" pitchFamily="18" charset="0"/>
                <a:cs typeface="Times New Roman" panose="02020603050405020304" pitchFamily="18" charset="0"/>
              </a:rPr>
              <a:t>Introduction</a:t>
            </a:r>
          </a:p>
        </p:txBody>
      </p:sp>
      <p:sp>
        <p:nvSpPr>
          <p:cNvPr id="2" name="TextBox 1">
            <a:extLst>
              <a:ext uri="{FF2B5EF4-FFF2-40B4-BE49-F238E27FC236}">
                <a16:creationId xmlns:a16="http://schemas.microsoft.com/office/drawing/2014/main" id="{6C97EF92-A9DC-7E82-F565-6A2CE972924A}"/>
              </a:ext>
            </a:extLst>
          </p:cNvPr>
          <p:cNvSpPr txBox="1"/>
          <p:nvPr/>
        </p:nvSpPr>
        <p:spPr>
          <a:xfrm>
            <a:off x="777240" y="1920240"/>
            <a:ext cx="10546080" cy="2677656"/>
          </a:xfrm>
          <a:prstGeom prst="rect">
            <a:avLst/>
          </a:prstGeom>
          <a:noFill/>
        </p:spPr>
        <p:txBody>
          <a:bodyPr wrap="square" rtlCol="0">
            <a:spAutoFit/>
          </a:bodyPr>
          <a:lstStyle/>
          <a:p>
            <a:r>
              <a:rPr lang="en-IN" sz="2800" b="1" dirty="0">
                <a:solidFill>
                  <a:schemeClr val="bg1"/>
                </a:solidFill>
                <a:latin typeface="+mj-lt"/>
                <a:cs typeface="Times New Roman" panose="02020603050405020304" pitchFamily="18" charset="0"/>
              </a:rPr>
              <a:t>The Pizza Sales analysis aims to provide the comprehensive overview on the sales, trends &amp; understanding the factors affecting the pizza sales.</a:t>
            </a:r>
          </a:p>
          <a:p>
            <a:endParaRPr lang="en-IN" sz="2800" b="1" dirty="0">
              <a:solidFill>
                <a:schemeClr val="bg1"/>
              </a:solidFill>
              <a:latin typeface="+mj-lt"/>
              <a:cs typeface="Times New Roman" panose="02020603050405020304" pitchFamily="18" charset="0"/>
            </a:endParaRPr>
          </a:p>
          <a:p>
            <a:r>
              <a:rPr lang="en-IN" sz="2800" b="1" dirty="0">
                <a:solidFill>
                  <a:schemeClr val="bg1"/>
                </a:solidFill>
                <a:latin typeface="+mj-lt"/>
                <a:cs typeface="Times New Roman" panose="02020603050405020304" pitchFamily="18" charset="0"/>
              </a:rPr>
              <a:t>It covers insights, that what are the most and least selling pizzas, at what time the sales are higher and what are the busiest days, how many pizzas are we making in peek hours, the average order value.</a:t>
            </a:r>
          </a:p>
        </p:txBody>
      </p:sp>
    </p:spTree>
    <p:extLst>
      <p:ext uri="{BB962C8B-B14F-4D97-AF65-F5344CB8AC3E}">
        <p14:creationId xmlns:p14="http://schemas.microsoft.com/office/powerpoint/2010/main" val="23089331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4">
            <a:extLst>
              <a:ext uri="{BEBA8EAE-BF5A-486C-A8C5-ECC9F3942E4B}">
                <a14:imgProps xmlns:a14="http://schemas.microsoft.com/office/drawing/2010/main">
                  <a14:imgLayer r:embed="rId5">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6C97EF92-A9DC-7E82-F565-6A2CE972924A}"/>
              </a:ext>
            </a:extLst>
          </p:cNvPr>
          <p:cNvSpPr txBox="1"/>
          <p:nvPr/>
        </p:nvSpPr>
        <p:spPr>
          <a:xfrm>
            <a:off x="396240" y="411480"/>
            <a:ext cx="10546080" cy="646331"/>
          </a:xfrm>
          <a:prstGeom prst="rect">
            <a:avLst/>
          </a:prstGeom>
          <a:noFill/>
        </p:spPr>
        <p:txBody>
          <a:bodyPr wrap="square" rtlCol="0">
            <a:spAutoFit/>
          </a:bodyPr>
          <a:lstStyle/>
          <a:p>
            <a:r>
              <a:rPr lang="en-IN" sz="3600" b="1" dirty="0">
                <a:solidFill>
                  <a:schemeClr val="bg1"/>
                </a:solidFill>
                <a:latin typeface="+mj-lt"/>
                <a:cs typeface="Times New Roman" panose="02020603050405020304" pitchFamily="18" charset="0"/>
              </a:rPr>
              <a:t>The Pizza Sales Dataset for Analysis includes:</a:t>
            </a:r>
          </a:p>
        </p:txBody>
      </p:sp>
      <p:sp>
        <p:nvSpPr>
          <p:cNvPr id="3" name="TextBox 2">
            <a:extLst>
              <a:ext uri="{FF2B5EF4-FFF2-40B4-BE49-F238E27FC236}">
                <a16:creationId xmlns:a16="http://schemas.microsoft.com/office/drawing/2014/main" id="{A2DDEEFA-216C-9091-0335-FD115B4727C4}"/>
              </a:ext>
            </a:extLst>
          </p:cNvPr>
          <p:cNvSpPr txBox="1"/>
          <p:nvPr/>
        </p:nvSpPr>
        <p:spPr>
          <a:xfrm>
            <a:off x="396240" y="1280160"/>
            <a:ext cx="10546080" cy="5324535"/>
          </a:xfrm>
          <a:prstGeom prst="rect">
            <a:avLst/>
          </a:prstGeom>
          <a:noFill/>
        </p:spPr>
        <p:txBody>
          <a:bodyPr wrap="square" rtlCol="0">
            <a:spAutoFit/>
          </a:bodyPr>
          <a:lstStyle/>
          <a:p>
            <a:pPr marL="457200" indent="-457200">
              <a:buFont typeface="+mj-lt"/>
              <a:buAutoNum type="arabicPeriod"/>
            </a:pPr>
            <a:r>
              <a:rPr lang="en-IN" sz="2000" b="1" dirty="0" err="1">
                <a:solidFill>
                  <a:schemeClr val="bg1"/>
                </a:solidFill>
                <a:latin typeface="+mj-lt"/>
                <a:cs typeface="Times New Roman" panose="02020603050405020304" pitchFamily="18" charset="0"/>
              </a:rPr>
              <a:t>order_id</a:t>
            </a:r>
            <a:r>
              <a:rPr lang="en-IN" sz="2000" b="1" dirty="0">
                <a:solidFill>
                  <a:schemeClr val="bg1"/>
                </a:solidFill>
                <a:latin typeface="+mj-lt"/>
                <a:cs typeface="Times New Roman" panose="02020603050405020304" pitchFamily="18" charset="0"/>
              </a:rPr>
              <a:t>: Unique identifier for each order placed by a table.</a:t>
            </a:r>
          </a:p>
          <a:p>
            <a:pPr marL="457200" indent="-457200">
              <a:buFont typeface="+mj-lt"/>
              <a:buAutoNum type="arabicPeriod"/>
            </a:pPr>
            <a:r>
              <a:rPr lang="en-IN" sz="2000" b="1" dirty="0" err="1">
                <a:solidFill>
                  <a:schemeClr val="bg1"/>
                </a:solidFill>
                <a:latin typeface="+mj-lt"/>
                <a:cs typeface="Times New Roman" panose="02020603050405020304" pitchFamily="18" charset="0"/>
              </a:rPr>
              <a:t>order_details_id</a:t>
            </a:r>
            <a:r>
              <a:rPr lang="en-IN" sz="2000" b="1" dirty="0">
                <a:solidFill>
                  <a:schemeClr val="bg1"/>
                </a:solidFill>
                <a:latin typeface="+mj-lt"/>
                <a:cs typeface="Times New Roman" panose="02020603050405020304" pitchFamily="18" charset="0"/>
              </a:rPr>
              <a:t>: Unique identifier for each pizza placed within each order.</a:t>
            </a:r>
          </a:p>
          <a:p>
            <a:pPr marL="457200" indent="-457200">
              <a:buFont typeface="+mj-lt"/>
              <a:buAutoNum type="arabicPeriod"/>
            </a:pPr>
            <a:r>
              <a:rPr lang="en-IN" sz="2000" b="1" dirty="0" err="1">
                <a:solidFill>
                  <a:schemeClr val="bg1"/>
                </a:solidFill>
                <a:latin typeface="+mj-lt"/>
                <a:cs typeface="Times New Roman" panose="02020603050405020304" pitchFamily="18" charset="0"/>
              </a:rPr>
              <a:t>pizza_id</a:t>
            </a:r>
            <a:r>
              <a:rPr lang="en-IN" sz="2000" b="1" dirty="0">
                <a:solidFill>
                  <a:schemeClr val="bg1"/>
                </a:solidFill>
                <a:latin typeface="+mj-lt"/>
                <a:cs typeface="Times New Roman" panose="02020603050405020304" pitchFamily="18" charset="0"/>
              </a:rPr>
              <a:t>: Unique key identifier that ties the pizza ordered to its details, like size and price.</a:t>
            </a:r>
          </a:p>
          <a:p>
            <a:pPr marL="457200" indent="-457200">
              <a:buFont typeface="+mj-lt"/>
              <a:buAutoNum type="arabicPeriod"/>
            </a:pPr>
            <a:r>
              <a:rPr lang="en-IN" sz="2000" b="1" dirty="0">
                <a:solidFill>
                  <a:schemeClr val="bg1"/>
                </a:solidFill>
                <a:latin typeface="+mj-lt"/>
                <a:cs typeface="Times New Roman" panose="02020603050405020304" pitchFamily="18" charset="0"/>
              </a:rPr>
              <a:t>quantity: Quantity ordered for each pizza of the same type and size.</a:t>
            </a:r>
          </a:p>
          <a:p>
            <a:pPr marL="457200" indent="-457200">
              <a:buFont typeface="+mj-lt"/>
              <a:buAutoNum type="arabicPeriod"/>
            </a:pPr>
            <a:r>
              <a:rPr lang="en-IN" sz="2000" b="1" dirty="0" err="1">
                <a:solidFill>
                  <a:schemeClr val="bg1"/>
                </a:solidFill>
                <a:latin typeface="+mj-lt"/>
                <a:cs typeface="Times New Roman" panose="02020603050405020304" pitchFamily="18" charset="0"/>
              </a:rPr>
              <a:t>order_date</a:t>
            </a:r>
            <a:r>
              <a:rPr lang="en-IN" sz="2000" b="1" dirty="0">
                <a:solidFill>
                  <a:schemeClr val="bg1"/>
                </a:solidFill>
                <a:latin typeface="+mj-lt"/>
                <a:cs typeface="Times New Roman" panose="02020603050405020304" pitchFamily="18" charset="0"/>
              </a:rPr>
              <a:t>: Date the order was placed.</a:t>
            </a:r>
          </a:p>
          <a:p>
            <a:pPr marL="457200" indent="-457200">
              <a:buFont typeface="+mj-lt"/>
              <a:buAutoNum type="arabicPeriod"/>
            </a:pPr>
            <a:r>
              <a:rPr lang="en-IN" sz="2000" b="1" dirty="0" err="1">
                <a:solidFill>
                  <a:schemeClr val="bg1"/>
                </a:solidFill>
                <a:latin typeface="+mj-lt"/>
                <a:cs typeface="Times New Roman" panose="02020603050405020304" pitchFamily="18" charset="0"/>
              </a:rPr>
              <a:t>order_time</a:t>
            </a:r>
            <a:r>
              <a:rPr lang="en-IN" sz="2000" b="1" dirty="0">
                <a:solidFill>
                  <a:schemeClr val="bg1"/>
                </a:solidFill>
                <a:latin typeface="+mj-lt"/>
                <a:cs typeface="Times New Roman" panose="02020603050405020304" pitchFamily="18" charset="0"/>
              </a:rPr>
              <a:t>: Time the order was placed </a:t>
            </a:r>
          </a:p>
          <a:p>
            <a:pPr marL="457200" indent="-457200">
              <a:buFont typeface="+mj-lt"/>
              <a:buAutoNum type="arabicPeriod"/>
            </a:pPr>
            <a:r>
              <a:rPr lang="en-IN" sz="2000" b="1" dirty="0" err="1">
                <a:solidFill>
                  <a:schemeClr val="bg1"/>
                </a:solidFill>
                <a:latin typeface="+mj-lt"/>
                <a:cs typeface="Times New Roman" panose="02020603050405020304" pitchFamily="18" charset="0"/>
              </a:rPr>
              <a:t>unit_price</a:t>
            </a:r>
            <a:r>
              <a:rPr lang="en-IN" sz="2000" b="1" dirty="0">
                <a:solidFill>
                  <a:schemeClr val="bg1"/>
                </a:solidFill>
                <a:latin typeface="+mj-lt"/>
                <a:cs typeface="Times New Roman" panose="02020603050405020304" pitchFamily="18" charset="0"/>
              </a:rPr>
              <a:t>: Price of the pizza in USD.</a:t>
            </a:r>
          </a:p>
          <a:p>
            <a:pPr marL="457200" indent="-457200">
              <a:buFont typeface="+mj-lt"/>
              <a:buAutoNum type="arabicPeriod"/>
            </a:pPr>
            <a:r>
              <a:rPr lang="en-IN" sz="2000" b="1" dirty="0" err="1">
                <a:solidFill>
                  <a:schemeClr val="bg1"/>
                </a:solidFill>
                <a:latin typeface="+mj-lt"/>
                <a:cs typeface="Times New Roman" panose="02020603050405020304" pitchFamily="18" charset="0"/>
              </a:rPr>
              <a:t>total_price</a:t>
            </a:r>
            <a:r>
              <a:rPr lang="en-IN" sz="2000" b="1" dirty="0">
                <a:solidFill>
                  <a:schemeClr val="bg1"/>
                </a:solidFill>
                <a:latin typeface="+mj-lt"/>
                <a:cs typeface="Times New Roman" panose="02020603050405020304" pitchFamily="18" charset="0"/>
              </a:rPr>
              <a:t>: </a:t>
            </a:r>
            <a:r>
              <a:rPr lang="en-IN" sz="2000" b="1" dirty="0" err="1">
                <a:solidFill>
                  <a:schemeClr val="bg1"/>
                </a:solidFill>
                <a:latin typeface="+mj-lt"/>
                <a:cs typeface="Times New Roman" panose="02020603050405020304" pitchFamily="18" charset="0"/>
              </a:rPr>
              <a:t>unit_price</a:t>
            </a:r>
            <a:r>
              <a:rPr lang="en-IN" sz="2000" b="1" dirty="0">
                <a:solidFill>
                  <a:schemeClr val="bg1"/>
                </a:solidFill>
                <a:latin typeface="+mj-lt"/>
                <a:cs typeface="Times New Roman" panose="02020603050405020304" pitchFamily="18" charset="0"/>
              </a:rPr>
              <a:t> * quantity</a:t>
            </a:r>
          </a:p>
          <a:p>
            <a:pPr marL="457200" indent="-457200">
              <a:buFont typeface="+mj-lt"/>
              <a:buAutoNum type="arabicPeriod"/>
            </a:pPr>
            <a:r>
              <a:rPr lang="en-IN" sz="2000" b="1" dirty="0" err="1">
                <a:solidFill>
                  <a:schemeClr val="bg1"/>
                </a:solidFill>
                <a:latin typeface="+mj-lt"/>
                <a:cs typeface="Times New Roman" panose="02020603050405020304" pitchFamily="18" charset="0"/>
              </a:rPr>
              <a:t>pizza_size</a:t>
            </a:r>
            <a:r>
              <a:rPr lang="en-IN" sz="2000" b="1" dirty="0">
                <a:solidFill>
                  <a:schemeClr val="bg1"/>
                </a:solidFill>
                <a:latin typeface="+mj-lt"/>
                <a:cs typeface="Times New Roman" panose="02020603050405020304" pitchFamily="18" charset="0"/>
              </a:rPr>
              <a:t>: Size of pizza.</a:t>
            </a:r>
          </a:p>
          <a:p>
            <a:pPr marL="457200" indent="-457200">
              <a:buFont typeface="+mj-lt"/>
              <a:buAutoNum type="arabicPeriod"/>
            </a:pPr>
            <a:r>
              <a:rPr lang="en-IN" sz="2000" b="1" dirty="0" err="1">
                <a:solidFill>
                  <a:schemeClr val="bg1"/>
                </a:solidFill>
                <a:latin typeface="+mj-lt"/>
                <a:cs typeface="Times New Roman" panose="02020603050405020304" pitchFamily="18" charset="0"/>
              </a:rPr>
              <a:t>pizza_ingredients</a:t>
            </a:r>
            <a:r>
              <a:rPr lang="en-IN" sz="2000" b="1" dirty="0">
                <a:solidFill>
                  <a:schemeClr val="bg1"/>
                </a:solidFill>
                <a:latin typeface="+mj-lt"/>
                <a:cs typeface="Times New Roman" panose="02020603050405020304" pitchFamily="18" charset="0"/>
              </a:rPr>
              <a:t>: Ingredients used in pizza.</a:t>
            </a:r>
          </a:p>
          <a:p>
            <a:pPr marL="457200" indent="-457200">
              <a:buFont typeface="+mj-lt"/>
              <a:buAutoNum type="arabicPeriod"/>
            </a:pPr>
            <a:r>
              <a:rPr lang="en-IN" sz="2000" b="1" dirty="0" err="1">
                <a:solidFill>
                  <a:schemeClr val="bg1"/>
                </a:solidFill>
                <a:latin typeface="+mj-lt"/>
                <a:cs typeface="Times New Roman" panose="02020603050405020304" pitchFamily="18" charset="0"/>
              </a:rPr>
              <a:t>pizza_name</a:t>
            </a:r>
            <a:r>
              <a:rPr lang="en-IN" sz="2000" b="1" dirty="0">
                <a:solidFill>
                  <a:schemeClr val="bg1"/>
                </a:solidFill>
                <a:latin typeface="+mj-lt"/>
                <a:cs typeface="Times New Roman" panose="02020603050405020304" pitchFamily="18" charset="0"/>
              </a:rPr>
              <a:t>: Name of the pizza as shown in the menu.</a:t>
            </a:r>
          </a:p>
          <a:p>
            <a:pPr marL="457200" indent="-457200">
              <a:buFont typeface="+mj-lt"/>
              <a:buAutoNum type="arabicPeriod"/>
            </a:pPr>
            <a:r>
              <a:rPr lang="en-IN" sz="2000" b="1" dirty="0" err="1">
                <a:solidFill>
                  <a:schemeClr val="bg1"/>
                </a:solidFill>
                <a:latin typeface="+mj-lt"/>
                <a:cs typeface="Times New Roman" panose="02020603050405020304" pitchFamily="18" charset="0"/>
              </a:rPr>
              <a:t>pizza_category</a:t>
            </a:r>
            <a:r>
              <a:rPr lang="en-IN" sz="2000" b="1" dirty="0">
                <a:solidFill>
                  <a:schemeClr val="bg1"/>
                </a:solidFill>
                <a:latin typeface="+mj-lt"/>
                <a:cs typeface="Times New Roman" panose="02020603050405020304" pitchFamily="18" charset="0"/>
              </a:rPr>
              <a:t>: Category of pizza(</a:t>
            </a:r>
            <a:r>
              <a:rPr lang="en-IN" sz="2000" b="1" dirty="0" err="1">
                <a:solidFill>
                  <a:schemeClr val="bg1"/>
                </a:solidFill>
                <a:latin typeface="+mj-lt"/>
                <a:cs typeface="Times New Roman" panose="02020603050405020304" pitchFamily="18" charset="0"/>
              </a:rPr>
              <a:t>eg</a:t>
            </a:r>
            <a:r>
              <a:rPr lang="en-IN" sz="2000" b="1" dirty="0">
                <a:solidFill>
                  <a:schemeClr val="bg1"/>
                </a:solidFill>
                <a:latin typeface="+mj-lt"/>
                <a:cs typeface="Times New Roman" panose="02020603050405020304" pitchFamily="18" charset="0"/>
              </a:rPr>
              <a:t> classic, veggie, supreme, etc.)</a:t>
            </a:r>
          </a:p>
          <a:p>
            <a:pPr marL="457200" indent="-457200">
              <a:buFont typeface="+mj-lt"/>
              <a:buAutoNum type="arabicPeriod"/>
            </a:pPr>
            <a:r>
              <a:rPr lang="en-IN" sz="2000" b="1" dirty="0">
                <a:solidFill>
                  <a:schemeClr val="bg1"/>
                </a:solidFill>
                <a:latin typeface="+mj-lt"/>
                <a:cs typeface="Times New Roman" panose="02020603050405020304" pitchFamily="18" charset="0"/>
              </a:rPr>
              <a:t>hour: derived from </a:t>
            </a:r>
            <a:r>
              <a:rPr lang="en-IN" sz="2000" b="1" dirty="0" err="1">
                <a:solidFill>
                  <a:schemeClr val="bg1"/>
                </a:solidFill>
                <a:latin typeface="+mj-lt"/>
                <a:cs typeface="Times New Roman" panose="02020603050405020304" pitchFamily="18" charset="0"/>
              </a:rPr>
              <a:t>order_time</a:t>
            </a:r>
            <a:r>
              <a:rPr lang="en-IN" sz="2000" b="1" dirty="0">
                <a:solidFill>
                  <a:schemeClr val="bg1"/>
                </a:solidFill>
                <a:latin typeface="+mj-lt"/>
                <a:cs typeface="Times New Roman" panose="02020603050405020304" pitchFamily="18" charset="0"/>
              </a:rPr>
              <a:t>. Gives hour </a:t>
            </a:r>
          </a:p>
          <a:p>
            <a:pPr marL="457200" indent="-457200">
              <a:buFont typeface="+mj-lt"/>
              <a:buAutoNum type="arabicPeriod"/>
            </a:pPr>
            <a:r>
              <a:rPr lang="en-IN" sz="2000" b="1" dirty="0" err="1">
                <a:solidFill>
                  <a:schemeClr val="bg1"/>
                </a:solidFill>
                <a:latin typeface="+mj-lt"/>
                <a:cs typeface="Times New Roman" panose="02020603050405020304" pitchFamily="18" charset="0"/>
              </a:rPr>
              <a:t>day_of_week</a:t>
            </a:r>
            <a:r>
              <a:rPr lang="en-IN" sz="2000" b="1" dirty="0">
                <a:solidFill>
                  <a:schemeClr val="bg1"/>
                </a:solidFill>
                <a:latin typeface="+mj-lt"/>
                <a:cs typeface="Times New Roman" panose="02020603050405020304" pitchFamily="18" charset="0"/>
              </a:rPr>
              <a:t>: Gives days(example Monday, Tuesday, etc.)</a:t>
            </a:r>
          </a:p>
          <a:p>
            <a:pPr marL="457200" indent="-457200">
              <a:buFont typeface="+mj-lt"/>
              <a:buAutoNum type="arabicPeriod"/>
            </a:pPr>
            <a:r>
              <a:rPr lang="en-IN" sz="2000" b="1" dirty="0">
                <a:solidFill>
                  <a:schemeClr val="bg1"/>
                </a:solidFill>
                <a:latin typeface="+mj-lt"/>
                <a:cs typeface="Times New Roman" panose="02020603050405020304" pitchFamily="18" charset="0"/>
              </a:rPr>
              <a:t>year: Gives year (2015).</a:t>
            </a:r>
          </a:p>
          <a:p>
            <a:pPr marL="457200" indent="-457200">
              <a:buFont typeface="+mj-lt"/>
              <a:buAutoNum type="arabicPeriod"/>
            </a:pPr>
            <a:r>
              <a:rPr lang="en-IN" sz="2000" b="1" dirty="0">
                <a:solidFill>
                  <a:schemeClr val="bg1"/>
                </a:solidFill>
                <a:latin typeface="+mj-lt"/>
                <a:cs typeface="Times New Roman" panose="02020603050405020304" pitchFamily="18" charset="0"/>
              </a:rPr>
              <a:t>month: Gives month (extracted from </a:t>
            </a:r>
            <a:r>
              <a:rPr lang="en-IN" sz="2000" b="1" dirty="0" err="1">
                <a:solidFill>
                  <a:schemeClr val="bg1"/>
                </a:solidFill>
                <a:latin typeface="+mj-lt"/>
                <a:cs typeface="Times New Roman" panose="02020603050405020304" pitchFamily="18" charset="0"/>
              </a:rPr>
              <a:t>order_time</a:t>
            </a:r>
            <a:r>
              <a:rPr lang="en-IN" sz="2000" b="1" dirty="0">
                <a:solidFill>
                  <a:schemeClr val="bg1"/>
                </a:solidFill>
                <a:latin typeface="+mj-lt"/>
                <a:cs typeface="Times New Roman" panose="02020603050405020304" pitchFamily="18" charset="0"/>
              </a:rPr>
              <a:t> column).</a:t>
            </a:r>
          </a:p>
          <a:p>
            <a:pPr marL="457200" indent="-457200">
              <a:buFont typeface="+mj-lt"/>
              <a:buAutoNum type="arabicPeriod"/>
            </a:pPr>
            <a:endParaRPr lang="en-IN" sz="2000" b="1" dirty="0">
              <a:solidFill>
                <a:schemeClr val="bg1"/>
              </a:solidFill>
              <a:latin typeface="+mj-lt"/>
              <a:cs typeface="Times New Roman" panose="02020603050405020304" pitchFamily="18" charset="0"/>
            </a:endParaRPr>
          </a:p>
        </p:txBody>
      </p:sp>
    </p:spTree>
    <p:extLst>
      <p:ext uri="{BB962C8B-B14F-4D97-AF65-F5344CB8AC3E}">
        <p14:creationId xmlns:p14="http://schemas.microsoft.com/office/powerpoint/2010/main" val="181581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5">
            <a:extLst>
              <a:ext uri="{BEBA8EAE-BF5A-486C-A8C5-ECC9F3942E4B}">
                <a14:imgProps xmlns:a14="http://schemas.microsoft.com/office/drawing/2010/main">
                  <a14:imgLayer r:embed="rId6">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p:blipFill>
        <p:spPr>
          <a:xfrm>
            <a:off x="0" y="0"/>
            <a:ext cx="12192000" cy="6858000"/>
          </a:xfrm>
          <a:prstGeom prst="rect">
            <a:avLst/>
          </a:prstGeom>
        </p:spPr>
      </p:pic>
      <p:sp>
        <p:nvSpPr>
          <p:cNvPr id="33" name="TextBox 32">
            <a:extLst>
              <a:ext uri="{FF2B5EF4-FFF2-40B4-BE49-F238E27FC236}">
                <a16:creationId xmlns:a16="http://schemas.microsoft.com/office/drawing/2014/main" id="{319D1578-1FCF-59FF-2EC5-834CEF589485}"/>
              </a:ext>
            </a:extLst>
          </p:cNvPr>
          <p:cNvSpPr txBox="1"/>
          <p:nvPr/>
        </p:nvSpPr>
        <p:spPr>
          <a:xfrm>
            <a:off x="3825240" y="636955"/>
            <a:ext cx="4541520" cy="646331"/>
          </a:xfrm>
          <a:prstGeom prst="rect">
            <a:avLst/>
          </a:prstGeom>
          <a:noFill/>
        </p:spPr>
        <p:txBody>
          <a:bodyPr wrap="square" rtlCol="0">
            <a:spAutoFit/>
          </a:bodyPr>
          <a:lstStyle/>
          <a:p>
            <a:pPr algn="ctr"/>
            <a:r>
              <a:rPr lang="en-IN" sz="3600" b="1" dirty="0">
                <a:solidFill>
                  <a:schemeClr val="bg1"/>
                </a:solidFill>
                <a:latin typeface="Times New Roman" panose="02020603050405020304" pitchFamily="18" charset="0"/>
                <a:cs typeface="Times New Roman" panose="02020603050405020304" pitchFamily="18" charset="0"/>
              </a:rPr>
              <a:t>Process</a:t>
            </a:r>
          </a:p>
        </p:txBody>
      </p:sp>
      <p:sp>
        <p:nvSpPr>
          <p:cNvPr id="6" name="Freeform: Shape 5">
            <a:extLst>
              <a:ext uri="{FF2B5EF4-FFF2-40B4-BE49-F238E27FC236}">
                <a16:creationId xmlns:a16="http://schemas.microsoft.com/office/drawing/2014/main" id="{C083346E-0034-EB57-8A0E-D9153D886ACC}"/>
              </a:ext>
            </a:extLst>
          </p:cNvPr>
          <p:cNvSpPr/>
          <p:nvPr/>
        </p:nvSpPr>
        <p:spPr>
          <a:xfrm>
            <a:off x="810704" y="1710963"/>
            <a:ext cx="1923068" cy="1718036"/>
          </a:xfrm>
          <a:custGeom>
            <a:avLst/>
            <a:gdLst/>
            <a:ahLst/>
            <a:cxnLst/>
            <a:rect l="l" t="t" r="r" b="b"/>
            <a:pathLst>
              <a:path w="1923068" h="1718036">
                <a:moveTo>
                  <a:pt x="918908" y="979429"/>
                </a:moveTo>
                <a:cubicBezTo>
                  <a:pt x="922926" y="979429"/>
                  <a:pt x="926777" y="980620"/>
                  <a:pt x="930461" y="983001"/>
                </a:cubicBezTo>
                <a:cubicBezTo>
                  <a:pt x="934144" y="985382"/>
                  <a:pt x="936916" y="988656"/>
                  <a:pt x="938776" y="992823"/>
                </a:cubicBezTo>
                <a:cubicBezTo>
                  <a:pt x="939967" y="995502"/>
                  <a:pt x="940748" y="1000116"/>
                  <a:pt x="941120" y="1006664"/>
                </a:cubicBezTo>
                <a:lnTo>
                  <a:pt x="893793" y="1006664"/>
                </a:lnTo>
                <a:cubicBezTo>
                  <a:pt x="894612" y="998107"/>
                  <a:pt x="897458" y="991428"/>
                  <a:pt x="902332" y="986628"/>
                </a:cubicBezTo>
                <a:cubicBezTo>
                  <a:pt x="907206" y="981829"/>
                  <a:pt x="912731" y="979429"/>
                  <a:pt x="918908" y="979429"/>
                </a:cubicBezTo>
                <a:close/>
                <a:moveTo>
                  <a:pt x="1256524" y="978871"/>
                </a:moveTo>
                <a:cubicBezTo>
                  <a:pt x="1264710" y="978871"/>
                  <a:pt x="1271444" y="982443"/>
                  <a:pt x="1276728" y="989586"/>
                </a:cubicBezTo>
                <a:cubicBezTo>
                  <a:pt x="1284541" y="1000004"/>
                  <a:pt x="1288448" y="1014292"/>
                  <a:pt x="1288448" y="1032449"/>
                </a:cubicBezTo>
                <a:cubicBezTo>
                  <a:pt x="1288448" y="1046960"/>
                  <a:pt x="1286104" y="1057192"/>
                  <a:pt x="1281416" y="1063145"/>
                </a:cubicBezTo>
                <a:cubicBezTo>
                  <a:pt x="1276728" y="1069098"/>
                  <a:pt x="1270775" y="1072074"/>
                  <a:pt x="1263557" y="1072074"/>
                </a:cubicBezTo>
                <a:cubicBezTo>
                  <a:pt x="1253883" y="1072074"/>
                  <a:pt x="1246088" y="1066679"/>
                  <a:pt x="1240172" y="1055889"/>
                </a:cubicBezTo>
                <a:cubicBezTo>
                  <a:pt x="1234256" y="1045099"/>
                  <a:pt x="1231298" y="1032263"/>
                  <a:pt x="1231298" y="1017380"/>
                </a:cubicBezTo>
                <a:cubicBezTo>
                  <a:pt x="1231298" y="1008153"/>
                  <a:pt x="1232526" y="1000600"/>
                  <a:pt x="1234982" y="994721"/>
                </a:cubicBezTo>
                <a:cubicBezTo>
                  <a:pt x="1237437" y="988842"/>
                  <a:pt x="1240656" y="984731"/>
                  <a:pt x="1244637" y="982387"/>
                </a:cubicBezTo>
                <a:cubicBezTo>
                  <a:pt x="1248618" y="980043"/>
                  <a:pt x="1252580" y="978871"/>
                  <a:pt x="1256524" y="978871"/>
                </a:cubicBezTo>
                <a:close/>
                <a:moveTo>
                  <a:pt x="694549" y="978871"/>
                </a:moveTo>
                <a:cubicBezTo>
                  <a:pt x="702735" y="978871"/>
                  <a:pt x="709469" y="982443"/>
                  <a:pt x="714753" y="989586"/>
                </a:cubicBezTo>
                <a:cubicBezTo>
                  <a:pt x="722566" y="1000004"/>
                  <a:pt x="726473" y="1014292"/>
                  <a:pt x="726473" y="1032449"/>
                </a:cubicBezTo>
                <a:cubicBezTo>
                  <a:pt x="726473" y="1046960"/>
                  <a:pt x="724129" y="1057192"/>
                  <a:pt x="719441" y="1063145"/>
                </a:cubicBezTo>
                <a:cubicBezTo>
                  <a:pt x="714753" y="1069098"/>
                  <a:pt x="708800" y="1072074"/>
                  <a:pt x="701582" y="1072074"/>
                </a:cubicBezTo>
                <a:cubicBezTo>
                  <a:pt x="691908" y="1072074"/>
                  <a:pt x="684113" y="1066679"/>
                  <a:pt x="678197" y="1055889"/>
                </a:cubicBezTo>
                <a:cubicBezTo>
                  <a:pt x="672281" y="1045099"/>
                  <a:pt x="669323" y="1032263"/>
                  <a:pt x="669323" y="1017380"/>
                </a:cubicBezTo>
                <a:cubicBezTo>
                  <a:pt x="669323" y="1008153"/>
                  <a:pt x="670551" y="1000600"/>
                  <a:pt x="673007" y="994721"/>
                </a:cubicBezTo>
                <a:cubicBezTo>
                  <a:pt x="675462" y="988842"/>
                  <a:pt x="678681" y="984731"/>
                  <a:pt x="682662" y="982387"/>
                </a:cubicBezTo>
                <a:cubicBezTo>
                  <a:pt x="686643" y="980043"/>
                  <a:pt x="690605" y="978871"/>
                  <a:pt x="694549" y="978871"/>
                </a:cubicBezTo>
                <a:close/>
                <a:moveTo>
                  <a:pt x="1349282" y="971615"/>
                </a:moveTo>
                <a:lnTo>
                  <a:pt x="1318474" y="984117"/>
                </a:lnTo>
                <a:lnTo>
                  <a:pt x="1320148" y="988135"/>
                </a:lnTo>
                <a:cubicBezTo>
                  <a:pt x="1323051" y="987019"/>
                  <a:pt x="1325543" y="986461"/>
                  <a:pt x="1327627" y="986461"/>
                </a:cubicBezTo>
                <a:cubicBezTo>
                  <a:pt x="1329562" y="986461"/>
                  <a:pt x="1331106" y="986945"/>
                  <a:pt x="1332259" y="987912"/>
                </a:cubicBezTo>
                <a:cubicBezTo>
                  <a:pt x="1333413" y="988880"/>
                  <a:pt x="1334269" y="990703"/>
                  <a:pt x="1334827" y="993382"/>
                </a:cubicBezTo>
                <a:cubicBezTo>
                  <a:pt x="1335385" y="996060"/>
                  <a:pt x="1335664" y="1003539"/>
                  <a:pt x="1335664" y="1015817"/>
                </a:cubicBezTo>
                <a:lnTo>
                  <a:pt x="1335664" y="1053769"/>
                </a:lnTo>
                <a:cubicBezTo>
                  <a:pt x="1335664" y="1061210"/>
                  <a:pt x="1334752" y="1066252"/>
                  <a:pt x="1332929" y="1068893"/>
                </a:cubicBezTo>
                <a:cubicBezTo>
                  <a:pt x="1331106" y="1071535"/>
                  <a:pt x="1327590" y="1072856"/>
                  <a:pt x="1322381" y="1072856"/>
                </a:cubicBezTo>
                <a:lnTo>
                  <a:pt x="1320148" y="1072856"/>
                </a:lnTo>
                <a:lnTo>
                  <a:pt x="1320148" y="1076874"/>
                </a:lnTo>
                <a:lnTo>
                  <a:pt x="1370713" y="1076874"/>
                </a:lnTo>
                <a:lnTo>
                  <a:pt x="1370713" y="1072856"/>
                </a:lnTo>
                <a:cubicBezTo>
                  <a:pt x="1365132" y="1072856"/>
                  <a:pt x="1361430" y="1072353"/>
                  <a:pt x="1359607" y="1071349"/>
                </a:cubicBezTo>
                <a:cubicBezTo>
                  <a:pt x="1357783" y="1070344"/>
                  <a:pt x="1356351" y="1068763"/>
                  <a:pt x="1355309" y="1066605"/>
                </a:cubicBezTo>
                <a:cubicBezTo>
                  <a:pt x="1354491" y="1064968"/>
                  <a:pt x="1354081" y="1060689"/>
                  <a:pt x="1354081" y="1053769"/>
                </a:cubicBezTo>
                <a:lnTo>
                  <a:pt x="1354081" y="999856"/>
                </a:lnTo>
                <a:cubicBezTo>
                  <a:pt x="1362862" y="990182"/>
                  <a:pt x="1371680" y="985345"/>
                  <a:pt x="1380535" y="985345"/>
                </a:cubicBezTo>
                <a:cubicBezTo>
                  <a:pt x="1386265" y="985345"/>
                  <a:pt x="1390340" y="987447"/>
                  <a:pt x="1392758" y="991651"/>
                </a:cubicBezTo>
                <a:cubicBezTo>
                  <a:pt x="1395176" y="995856"/>
                  <a:pt x="1396386" y="1002609"/>
                  <a:pt x="1396386" y="1011911"/>
                </a:cubicBezTo>
                <a:lnTo>
                  <a:pt x="1396386" y="1053769"/>
                </a:lnTo>
                <a:cubicBezTo>
                  <a:pt x="1396386" y="1059647"/>
                  <a:pt x="1396237" y="1063145"/>
                  <a:pt x="1395939" y="1064261"/>
                </a:cubicBezTo>
                <a:cubicBezTo>
                  <a:pt x="1395195" y="1067089"/>
                  <a:pt x="1393874" y="1069228"/>
                  <a:pt x="1391977" y="1070679"/>
                </a:cubicBezTo>
                <a:cubicBezTo>
                  <a:pt x="1390079" y="1072130"/>
                  <a:pt x="1386749" y="1072856"/>
                  <a:pt x="1381987" y="1072856"/>
                </a:cubicBezTo>
                <a:lnTo>
                  <a:pt x="1379866" y="1072856"/>
                </a:lnTo>
                <a:lnTo>
                  <a:pt x="1379866" y="1076874"/>
                </a:lnTo>
                <a:lnTo>
                  <a:pt x="1430430" y="1076874"/>
                </a:lnTo>
                <a:lnTo>
                  <a:pt x="1430430" y="1072856"/>
                </a:lnTo>
                <a:cubicBezTo>
                  <a:pt x="1425519" y="1072856"/>
                  <a:pt x="1422152" y="1072335"/>
                  <a:pt x="1420328" y="1071293"/>
                </a:cubicBezTo>
                <a:cubicBezTo>
                  <a:pt x="1418505" y="1070251"/>
                  <a:pt x="1417184" y="1068800"/>
                  <a:pt x="1416366" y="1066940"/>
                </a:cubicBezTo>
                <a:cubicBezTo>
                  <a:pt x="1415324" y="1064633"/>
                  <a:pt x="1414803" y="1060243"/>
                  <a:pt x="1414803" y="1053769"/>
                </a:cubicBezTo>
                <a:lnTo>
                  <a:pt x="1414803" y="1010125"/>
                </a:lnTo>
                <a:cubicBezTo>
                  <a:pt x="1414803" y="1000897"/>
                  <a:pt x="1413985" y="994051"/>
                  <a:pt x="1412348" y="989586"/>
                </a:cubicBezTo>
                <a:cubicBezTo>
                  <a:pt x="1409966" y="983187"/>
                  <a:pt x="1406766" y="978592"/>
                  <a:pt x="1402748" y="975801"/>
                </a:cubicBezTo>
                <a:cubicBezTo>
                  <a:pt x="1398730" y="973011"/>
                  <a:pt x="1393930" y="971615"/>
                  <a:pt x="1388349" y="971615"/>
                </a:cubicBezTo>
                <a:cubicBezTo>
                  <a:pt x="1377485" y="971615"/>
                  <a:pt x="1366062" y="978834"/>
                  <a:pt x="1354081" y="993270"/>
                </a:cubicBezTo>
                <a:lnTo>
                  <a:pt x="1354081" y="971615"/>
                </a:lnTo>
                <a:close/>
                <a:moveTo>
                  <a:pt x="1259985" y="971615"/>
                </a:moveTo>
                <a:cubicBezTo>
                  <a:pt x="1251501" y="971615"/>
                  <a:pt x="1243465" y="973829"/>
                  <a:pt x="1235875" y="978257"/>
                </a:cubicBezTo>
                <a:cubicBezTo>
                  <a:pt x="1228284" y="982685"/>
                  <a:pt x="1222164" y="989531"/>
                  <a:pt x="1217513" y="998795"/>
                </a:cubicBezTo>
                <a:cubicBezTo>
                  <a:pt x="1212862" y="1008060"/>
                  <a:pt x="1210537" y="1017380"/>
                  <a:pt x="1210537" y="1026756"/>
                </a:cubicBezTo>
                <a:cubicBezTo>
                  <a:pt x="1210537" y="1039630"/>
                  <a:pt x="1214369" y="1051238"/>
                  <a:pt x="1222034" y="1061582"/>
                </a:cubicBezTo>
                <a:cubicBezTo>
                  <a:pt x="1231112" y="1073860"/>
                  <a:pt x="1243353" y="1080000"/>
                  <a:pt x="1258757" y="1080000"/>
                </a:cubicBezTo>
                <a:cubicBezTo>
                  <a:pt x="1268207" y="1080000"/>
                  <a:pt x="1276784" y="1077618"/>
                  <a:pt x="1284486" y="1072856"/>
                </a:cubicBezTo>
                <a:cubicBezTo>
                  <a:pt x="1292187" y="1068093"/>
                  <a:pt x="1298234" y="1061024"/>
                  <a:pt x="1302624" y="1051648"/>
                </a:cubicBezTo>
                <a:cubicBezTo>
                  <a:pt x="1307014" y="1042272"/>
                  <a:pt x="1309210" y="1033007"/>
                  <a:pt x="1309210" y="1023854"/>
                </a:cubicBezTo>
                <a:cubicBezTo>
                  <a:pt x="1309210" y="1010832"/>
                  <a:pt x="1305228" y="999297"/>
                  <a:pt x="1297266" y="989252"/>
                </a:cubicBezTo>
                <a:cubicBezTo>
                  <a:pt x="1287890" y="977494"/>
                  <a:pt x="1275463" y="971615"/>
                  <a:pt x="1259985" y="971615"/>
                </a:cubicBezTo>
                <a:close/>
                <a:moveTo>
                  <a:pt x="1183189" y="971615"/>
                </a:moveTo>
                <a:lnTo>
                  <a:pt x="1152382" y="984117"/>
                </a:lnTo>
                <a:lnTo>
                  <a:pt x="1153945" y="988135"/>
                </a:lnTo>
                <a:cubicBezTo>
                  <a:pt x="1156921" y="987019"/>
                  <a:pt x="1159451" y="986461"/>
                  <a:pt x="1161535" y="986461"/>
                </a:cubicBezTo>
                <a:cubicBezTo>
                  <a:pt x="1163470" y="986461"/>
                  <a:pt x="1164995" y="986926"/>
                  <a:pt x="1166111" y="987856"/>
                </a:cubicBezTo>
                <a:cubicBezTo>
                  <a:pt x="1167228" y="988786"/>
                  <a:pt x="1168046" y="990442"/>
                  <a:pt x="1168567" y="992823"/>
                </a:cubicBezTo>
                <a:cubicBezTo>
                  <a:pt x="1169237" y="996098"/>
                  <a:pt x="1169572" y="1003279"/>
                  <a:pt x="1169572" y="1014366"/>
                </a:cubicBezTo>
                <a:lnTo>
                  <a:pt x="1169572" y="1053769"/>
                </a:lnTo>
                <a:cubicBezTo>
                  <a:pt x="1169572" y="1060094"/>
                  <a:pt x="1169069" y="1064373"/>
                  <a:pt x="1168065" y="1066605"/>
                </a:cubicBezTo>
                <a:cubicBezTo>
                  <a:pt x="1167060" y="1068837"/>
                  <a:pt x="1165702" y="1070437"/>
                  <a:pt x="1163991" y="1071405"/>
                </a:cubicBezTo>
                <a:cubicBezTo>
                  <a:pt x="1162279" y="1072372"/>
                  <a:pt x="1158930" y="1072856"/>
                  <a:pt x="1153945" y="1072856"/>
                </a:cubicBezTo>
                <a:lnTo>
                  <a:pt x="1153945" y="1076874"/>
                </a:lnTo>
                <a:lnTo>
                  <a:pt x="1203616" y="1076874"/>
                </a:lnTo>
                <a:lnTo>
                  <a:pt x="1203616" y="1072856"/>
                </a:lnTo>
                <a:cubicBezTo>
                  <a:pt x="1198779" y="1072856"/>
                  <a:pt x="1195449" y="1072335"/>
                  <a:pt x="1193626" y="1071293"/>
                </a:cubicBezTo>
                <a:cubicBezTo>
                  <a:pt x="1191803" y="1070251"/>
                  <a:pt x="1190426" y="1068670"/>
                  <a:pt x="1189496" y="1066549"/>
                </a:cubicBezTo>
                <a:cubicBezTo>
                  <a:pt x="1188566" y="1064428"/>
                  <a:pt x="1188101" y="1060168"/>
                  <a:pt x="1188101" y="1053769"/>
                </a:cubicBezTo>
                <a:lnTo>
                  <a:pt x="1188101" y="971615"/>
                </a:lnTo>
                <a:close/>
                <a:moveTo>
                  <a:pt x="1030827" y="971615"/>
                </a:moveTo>
                <a:cubicBezTo>
                  <a:pt x="1017432" y="971615"/>
                  <a:pt x="1005954" y="976638"/>
                  <a:pt x="996391" y="986684"/>
                </a:cubicBezTo>
                <a:cubicBezTo>
                  <a:pt x="986829" y="996730"/>
                  <a:pt x="982048" y="1009790"/>
                  <a:pt x="982048" y="1025863"/>
                </a:cubicBezTo>
                <a:cubicBezTo>
                  <a:pt x="982048" y="1042458"/>
                  <a:pt x="986364" y="1055629"/>
                  <a:pt x="994996" y="1065377"/>
                </a:cubicBezTo>
                <a:cubicBezTo>
                  <a:pt x="1003628" y="1075125"/>
                  <a:pt x="1013749" y="1080000"/>
                  <a:pt x="1025357" y="1080000"/>
                </a:cubicBezTo>
                <a:cubicBezTo>
                  <a:pt x="1035105" y="1080000"/>
                  <a:pt x="1043998" y="1076372"/>
                  <a:pt x="1052035" y="1069116"/>
                </a:cubicBezTo>
                <a:cubicBezTo>
                  <a:pt x="1060071" y="1061861"/>
                  <a:pt x="1065466" y="1051499"/>
                  <a:pt x="1068220" y="1038030"/>
                </a:cubicBezTo>
                <a:lnTo>
                  <a:pt x="1064983" y="1036467"/>
                </a:lnTo>
                <a:cubicBezTo>
                  <a:pt x="1061113" y="1045471"/>
                  <a:pt x="1057132" y="1051685"/>
                  <a:pt x="1053039" y="1055108"/>
                </a:cubicBezTo>
                <a:cubicBezTo>
                  <a:pt x="1047235" y="1060094"/>
                  <a:pt x="1040686" y="1062587"/>
                  <a:pt x="1033394" y="1062587"/>
                </a:cubicBezTo>
                <a:cubicBezTo>
                  <a:pt x="1023199" y="1062587"/>
                  <a:pt x="1015107" y="1057917"/>
                  <a:pt x="1009116" y="1048578"/>
                </a:cubicBezTo>
                <a:cubicBezTo>
                  <a:pt x="1003126" y="1039239"/>
                  <a:pt x="1000131" y="1028468"/>
                  <a:pt x="1000131" y="1016264"/>
                </a:cubicBezTo>
                <a:cubicBezTo>
                  <a:pt x="1000131" y="1004283"/>
                  <a:pt x="1003145" y="994647"/>
                  <a:pt x="1009172" y="987354"/>
                </a:cubicBezTo>
                <a:cubicBezTo>
                  <a:pt x="1013711" y="981847"/>
                  <a:pt x="1019702" y="979094"/>
                  <a:pt x="1027143" y="979094"/>
                </a:cubicBezTo>
                <a:cubicBezTo>
                  <a:pt x="1031757" y="979094"/>
                  <a:pt x="1035366" y="980210"/>
                  <a:pt x="1037970" y="982443"/>
                </a:cubicBezTo>
                <a:cubicBezTo>
                  <a:pt x="1040575" y="984750"/>
                  <a:pt x="1042082" y="988098"/>
                  <a:pt x="1042491" y="992489"/>
                </a:cubicBezTo>
                <a:cubicBezTo>
                  <a:pt x="1042900" y="996879"/>
                  <a:pt x="1043737" y="999856"/>
                  <a:pt x="1045002" y="1001418"/>
                </a:cubicBezTo>
                <a:cubicBezTo>
                  <a:pt x="1047235" y="1004246"/>
                  <a:pt x="1050546" y="1005660"/>
                  <a:pt x="1054937" y="1005660"/>
                </a:cubicBezTo>
                <a:cubicBezTo>
                  <a:pt x="1058211" y="1005660"/>
                  <a:pt x="1060760" y="1004786"/>
                  <a:pt x="1062583" y="1003037"/>
                </a:cubicBezTo>
                <a:cubicBezTo>
                  <a:pt x="1064406" y="1001288"/>
                  <a:pt x="1065317" y="999000"/>
                  <a:pt x="1065317" y="996172"/>
                </a:cubicBezTo>
                <a:cubicBezTo>
                  <a:pt x="1065317" y="990442"/>
                  <a:pt x="1062080" y="984917"/>
                  <a:pt x="1055606" y="979596"/>
                </a:cubicBezTo>
                <a:cubicBezTo>
                  <a:pt x="1049132" y="974276"/>
                  <a:pt x="1040872" y="971615"/>
                  <a:pt x="1030827" y="971615"/>
                </a:cubicBezTo>
                <a:close/>
                <a:moveTo>
                  <a:pt x="698010" y="971615"/>
                </a:moveTo>
                <a:cubicBezTo>
                  <a:pt x="689526" y="971615"/>
                  <a:pt x="681490" y="973829"/>
                  <a:pt x="673900" y="978257"/>
                </a:cubicBezTo>
                <a:cubicBezTo>
                  <a:pt x="666309" y="982685"/>
                  <a:pt x="660189" y="989531"/>
                  <a:pt x="655538" y="998795"/>
                </a:cubicBezTo>
                <a:cubicBezTo>
                  <a:pt x="650887" y="1008060"/>
                  <a:pt x="648562" y="1017380"/>
                  <a:pt x="648562" y="1026756"/>
                </a:cubicBezTo>
                <a:cubicBezTo>
                  <a:pt x="648562" y="1039630"/>
                  <a:pt x="652394" y="1051238"/>
                  <a:pt x="660058" y="1061582"/>
                </a:cubicBezTo>
                <a:cubicBezTo>
                  <a:pt x="669137" y="1073860"/>
                  <a:pt x="681378" y="1080000"/>
                  <a:pt x="696782" y="1080000"/>
                </a:cubicBezTo>
                <a:cubicBezTo>
                  <a:pt x="706232" y="1080000"/>
                  <a:pt x="714809" y="1077618"/>
                  <a:pt x="722510" y="1072856"/>
                </a:cubicBezTo>
                <a:cubicBezTo>
                  <a:pt x="730212" y="1068093"/>
                  <a:pt x="736258" y="1061024"/>
                  <a:pt x="740649" y="1051648"/>
                </a:cubicBezTo>
                <a:cubicBezTo>
                  <a:pt x="745039" y="1042272"/>
                  <a:pt x="747235" y="1033007"/>
                  <a:pt x="747235" y="1023854"/>
                </a:cubicBezTo>
                <a:cubicBezTo>
                  <a:pt x="747235" y="1010832"/>
                  <a:pt x="743253" y="999297"/>
                  <a:pt x="735291" y="989252"/>
                </a:cubicBezTo>
                <a:cubicBezTo>
                  <a:pt x="725915" y="977494"/>
                  <a:pt x="713488" y="971615"/>
                  <a:pt x="698010" y="971615"/>
                </a:cubicBezTo>
                <a:close/>
                <a:moveTo>
                  <a:pt x="925159" y="971504"/>
                </a:moveTo>
                <a:cubicBezTo>
                  <a:pt x="911615" y="971504"/>
                  <a:pt x="900360" y="976397"/>
                  <a:pt x="891393" y="986182"/>
                </a:cubicBezTo>
                <a:cubicBezTo>
                  <a:pt x="882426" y="995967"/>
                  <a:pt x="877943" y="1009604"/>
                  <a:pt x="877943" y="1027091"/>
                </a:cubicBezTo>
                <a:cubicBezTo>
                  <a:pt x="877943" y="1043239"/>
                  <a:pt x="882315" y="1056094"/>
                  <a:pt x="891058" y="1065656"/>
                </a:cubicBezTo>
                <a:cubicBezTo>
                  <a:pt x="899802" y="1075218"/>
                  <a:pt x="910313" y="1080000"/>
                  <a:pt x="922591" y="1080000"/>
                </a:cubicBezTo>
                <a:cubicBezTo>
                  <a:pt x="933902" y="1080000"/>
                  <a:pt x="943316" y="1075814"/>
                  <a:pt x="950831" y="1067442"/>
                </a:cubicBezTo>
                <a:cubicBezTo>
                  <a:pt x="958347" y="1059071"/>
                  <a:pt x="962887" y="1049787"/>
                  <a:pt x="964449" y="1039593"/>
                </a:cubicBezTo>
                <a:lnTo>
                  <a:pt x="960989" y="1037360"/>
                </a:lnTo>
                <a:cubicBezTo>
                  <a:pt x="957640" y="1046290"/>
                  <a:pt x="953492" y="1052597"/>
                  <a:pt x="948543" y="1056280"/>
                </a:cubicBezTo>
                <a:cubicBezTo>
                  <a:pt x="943595" y="1059964"/>
                  <a:pt x="937772" y="1061805"/>
                  <a:pt x="931075" y="1061805"/>
                </a:cubicBezTo>
                <a:cubicBezTo>
                  <a:pt x="921029" y="1061805"/>
                  <a:pt x="912285" y="1057489"/>
                  <a:pt x="904844" y="1048857"/>
                </a:cubicBezTo>
                <a:cubicBezTo>
                  <a:pt x="897402" y="1040225"/>
                  <a:pt x="893719" y="1028319"/>
                  <a:pt x="893793" y="1013138"/>
                </a:cubicBezTo>
                <a:lnTo>
                  <a:pt x="964449" y="1013138"/>
                </a:lnTo>
                <a:cubicBezTo>
                  <a:pt x="964449" y="1000488"/>
                  <a:pt x="960766" y="990386"/>
                  <a:pt x="953399" y="982833"/>
                </a:cubicBezTo>
                <a:cubicBezTo>
                  <a:pt x="946032" y="975280"/>
                  <a:pt x="936618" y="971504"/>
                  <a:pt x="925159" y="971504"/>
                </a:cubicBezTo>
                <a:close/>
                <a:moveTo>
                  <a:pt x="1112384" y="941031"/>
                </a:moveTo>
                <a:cubicBezTo>
                  <a:pt x="1109333" y="948547"/>
                  <a:pt x="1106952" y="953719"/>
                  <a:pt x="1105241" y="956547"/>
                </a:cubicBezTo>
                <a:cubicBezTo>
                  <a:pt x="1101892" y="961904"/>
                  <a:pt x="1098078" y="966537"/>
                  <a:pt x="1093799" y="970443"/>
                </a:cubicBezTo>
                <a:cubicBezTo>
                  <a:pt x="1089521" y="974350"/>
                  <a:pt x="1085335" y="977122"/>
                  <a:pt x="1081242" y="978759"/>
                </a:cubicBezTo>
                <a:lnTo>
                  <a:pt x="1081242" y="982443"/>
                </a:lnTo>
                <a:lnTo>
                  <a:pt x="1097427" y="982443"/>
                </a:lnTo>
                <a:lnTo>
                  <a:pt x="1097427" y="1051201"/>
                </a:lnTo>
                <a:cubicBezTo>
                  <a:pt x="1097427" y="1058568"/>
                  <a:pt x="1098209" y="1064019"/>
                  <a:pt x="1099771" y="1067554"/>
                </a:cubicBezTo>
                <a:cubicBezTo>
                  <a:pt x="1101334" y="1071088"/>
                  <a:pt x="1103752" y="1073805"/>
                  <a:pt x="1107027" y="1075702"/>
                </a:cubicBezTo>
                <a:cubicBezTo>
                  <a:pt x="1110301" y="1077600"/>
                  <a:pt x="1113649" y="1078548"/>
                  <a:pt x="1117072" y="1078548"/>
                </a:cubicBezTo>
                <a:cubicBezTo>
                  <a:pt x="1122133" y="1078548"/>
                  <a:pt x="1127044" y="1076707"/>
                  <a:pt x="1131806" y="1073023"/>
                </a:cubicBezTo>
                <a:cubicBezTo>
                  <a:pt x="1136569" y="1069340"/>
                  <a:pt x="1140252" y="1063852"/>
                  <a:pt x="1142857" y="1056559"/>
                </a:cubicBezTo>
                <a:lnTo>
                  <a:pt x="1138504" y="1056559"/>
                </a:lnTo>
                <a:cubicBezTo>
                  <a:pt x="1137239" y="1059536"/>
                  <a:pt x="1135453" y="1061787"/>
                  <a:pt x="1133146" y="1063312"/>
                </a:cubicBezTo>
                <a:cubicBezTo>
                  <a:pt x="1130839" y="1064838"/>
                  <a:pt x="1128458" y="1065600"/>
                  <a:pt x="1126002" y="1065600"/>
                </a:cubicBezTo>
                <a:cubicBezTo>
                  <a:pt x="1123026" y="1065600"/>
                  <a:pt x="1120589" y="1064447"/>
                  <a:pt x="1118691" y="1062140"/>
                </a:cubicBezTo>
                <a:cubicBezTo>
                  <a:pt x="1116793" y="1059833"/>
                  <a:pt x="1115845" y="1055368"/>
                  <a:pt x="1115845" y="1048746"/>
                </a:cubicBezTo>
                <a:lnTo>
                  <a:pt x="1115845" y="982443"/>
                </a:lnTo>
                <a:lnTo>
                  <a:pt x="1139732" y="982443"/>
                </a:lnTo>
                <a:lnTo>
                  <a:pt x="1139732" y="974629"/>
                </a:lnTo>
                <a:lnTo>
                  <a:pt x="1115845" y="974629"/>
                </a:lnTo>
                <a:lnTo>
                  <a:pt x="1115845" y="941031"/>
                </a:lnTo>
                <a:close/>
                <a:moveTo>
                  <a:pt x="573738" y="922056"/>
                </a:moveTo>
                <a:cubicBezTo>
                  <a:pt x="559674" y="922056"/>
                  <a:pt x="546707" y="925535"/>
                  <a:pt x="534838" y="932492"/>
                </a:cubicBezTo>
                <a:cubicBezTo>
                  <a:pt x="522969" y="939450"/>
                  <a:pt x="513649" y="949254"/>
                  <a:pt x="506877" y="961904"/>
                </a:cubicBezTo>
                <a:cubicBezTo>
                  <a:pt x="500105" y="974555"/>
                  <a:pt x="496720" y="988433"/>
                  <a:pt x="496720" y="1003539"/>
                </a:cubicBezTo>
                <a:cubicBezTo>
                  <a:pt x="496720" y="1022291"/>
                  <a:pt x="501854" y="1038588"/>
                  <a:pt x="512123" y="1052429"/>
                </a:cubicBezTo>
                <a:cubicBezTo>
                  <a:pt x="525890" y="1071033"/>
                  <a:pt x="545312" y="1080334"/>
                  <a:pt x="570389" y="1080334"/>
                </a:cubicBezTo>
                <a:cubicBezTo>
                  <a:pt x="584305" y="1080334"/>
                  <a:pt x="596323" y="1077209"/>
                  <a:pt x="606443" y="1070958"/>
                </a:cubicBezTo>
                <a:cubicBezTo>
                  <a:pt x="616563" y="1064707"/>
                  <a:pt x="625419" y="1054848"/>
                  <a:pt x="633009" y="1041379"/>
                </a:cubicBezTo>
                <a:lnTo>
                  <a:pt x="629549" y="1039146"/>
                </a:lnTo>
                <a:cubicBezTo>
                  <a:pt x="620545" y="1051648"/>
                  <a:pt x="612285" y="1060001"/>
                  <a:pt x="604769" y="1064205"/>
                </a:cubicBezTo>
                <a:cubicBezTo>
                  <a:pt x="597253" y="1068410"/>
                  <a:pt x="588584" y="1070512"/>
                  <a:pt x="578761" y="1070512"/>
                </a:cubicBezTo>
                <a:cubicBezTo>
                  <a:pt x="567450" y="1070512"/>
                  <a:pt x="557386" y="1067833"/>
                  <a:pt x="548568" y="1062475"/>
                </a:cubicBezTo>
                <a:cubicBezTo>
                  <a:pt x="539749" y="1057117"/>
                  <a:pt x="533145" y="1049415"/>
                  <a:pt x="528755" y="1039369"/>
                </a:cubicBezTo>
                <a:cubicBezTo>
                  <a:pt x="524364" y="1029324"/>
                  <a:pt x="522169" y="1017455"/>
                  <a:pt x="522169" y="1003762"/>
                </a:cubicBezTo>
                <a:cubicBezTo>
                  <a:pt x="522169" y="987168"/>
                  <a:pt x="524495" y="973290"/>
                  <a:pt x="529145" y="962128"/>
                </a:cubicBezTo>
                <a:cubicBezTo>
                  <a:pt x="533796" y="950966"/>
                  <a:pt x="540177" y="942836"/>
                  <a:pt x="548289" y="937738"/>
                </a:cubicBezTo>
                <a:cubicBezTo>
                  <a:pt x="556400" y="932641"/>
                  <a:pt x="565478" y="930092"/>
                  <a:pt x="575524" y="930092"/>
                </a:cubicBezTo>
                <a:cubicBezTo>
                  <a:pt x="587505" y="930092"/>
                  <a:pt x="597774" y="933478"/>
                  <a:pt x="606332" y="940250"/>
                </a:cubicBezTo>
                <a:cubicBezTo>
                  <a:pt x="614889" y="947022"/>
                  <a:pt x="621475" y="958109"/>
                  <a:pt x="626088" y="973513"/>
                </a:cubicBezTo>
                <a:lnTo>
                  <a:pt x="629549" y="973513"/>
                </a:lnTo>
                <a:lnTo>
                  <a:pt x="626088" y="922056"/>
                </a:lnTo>
                <a:lnTo>
                  <a:pt x="622182" y="922056"/>
                </a:lnTo>
                <a:cubicBezTo>
                  <a:pt x="621363" y="925628"/>
                  <a:pt x="619987" y="928418"/>
                  <a:pt x="618052" y="930427"/>
                </a:cubicBezTo>
                <a:cubicBezTo>
                  <a:pt x="616563" y="931841"/>
                  <a:pt x="614815" y="932548"/>
                  <a:pt x="612806" y="932548"/>
                </a:cubicBezTo>
                <a:cubicBezTo>
                  <a:pt x="611466" y="932548"/>
                  <a:pt x="609234" y="931730"/>
                  <a:pt x="606108" y="930092"/>
                </a:cubicBezTo>
                <a:cubicBezTo>
                  <a:pt x="595467" y="924735"/>
                  <a:pt x="584677" y="922056"/>
                  <a:pt x="573738" y="922056"/>
                </a:cubicBezTo>
                <a:close/>
                <a:moveTo>
                  <a:pt x="1178836" y="918149"/>
                </a:moveTo>
                <a:cubicBezTo>
                  <a:pt x="1175636" y="918149"/>
                  <a:pt x="1172939" y="919247"/>
                  <a:pt x="1170744" y="921442"/>
                </a:cubicBezTo>
                <a:cubicBezTo>
                  <a:pt x="1168548" y="923637"/>
                  <a:pt x="1167451" y="926297"/>
                  <a:pt x="1167451" y="929423"/>
                </a:cubicBezTo>
                <a:cubicBezTo>
                  <a:pt x="1167451" y="932548"/>
                  <a:pt x="1168567" y="935227"/>
                  <a:pt x="1170799" y="937459"/>
                </a:cubicBezTo>
                <a:cubicBezTo>
                  <a:pt x="1173032" y="939692"/>
                  <a:pt x="1175711" y="940808"/>
                  <a:pt x="1178836" y="940808"/>
                </a:cubicBezTo>
                <a:cubicBezTo>
                  <a:pt x="1181962" y="940808"/>
                  <a:pt x="1184622" y="939692"/>
                  <a:pt x="1186817" y="937459"/>
                </a:cubicBezTo>
                <a:cubicBezTo>
                  <a:pt x="1189012" y="935227"/>
                  <a:pt x="1190110" y="932548"/>
                  <a:pt x="1190110" y="929423"/>
                </a:cubicBezTo>
                <a:cubicBezTo>
                  <a:pt x="1190110" y="926297"/>
                  <a:pt x="1189012" y="923637"/>
                  <a:pt x="1186817" y="921442"/>
                </a:cubicBezTo>
                <a:cubicBezTo>
                  <a:pt x="1184622" y="919247"/>
                  <a:pt x="1181962" y="918149"/>
                  <a:pt x="1178836" y="918149"/>
                </a:cubicBezTo>
                <a:close/>
                <a:moveTo>
                  <a:pt x="849591" y="918149"/>
                </a:moveTo>
                <a:lnTo>
                  <a:pt x="819119" y="930651"/>
                </a:lnTo>
                <a:lnTo>
                  <a:pt x="821016" y="934557"/>
                </a:lnTo>
                <a:cubicBezTo>
                  <a:pt x="823993" y="933367"/>
                  <a:pt x="826448" y="932771"/>
                  <a:pt x="828383" y="932771"/>
                </a:cubicBezTo>
                <a:cubicBezTo>
                  <a:pt x="830169" y="932771"/>
                  <a:pt x="831639" y="933255"/>
                  <a:pt x="832792" y="934222"/>
                </a:cubicBezTo>
                <a:cubicBezTo>
                  <a:pt x="833946" y="935190"/>
                  <a:pt x="834783" y="936994"/>
                  <a:pt x="835304" y="939636"/>
                </a:cubicBezTo>
                <a:cubicBezTo>
                  <a:pt x="835824" y="942278"/>
                  <a:pt x="836085" y="949366"/>
                  <a:pt x="836085" y="960900"/>
                </a:cubicBezTo>
                <a:lnTo>
                  <a:pt x="836085" y="1053769"/>
                </a:lnTo>
                <a:cubicBezTo>
                  <a:pt x="836085" y="1060094"/>
                  <a:pt x="835601" y="1064373"/>
                  <a:pt x="834634" y="1066605"/>
                </a:cubicBezTo>
                <a:cubicBezTo>
                  <a:pt x="833666" y="1068837"/>
                  <a:pt x="832327" y="1070437"/>
                  <a:pt x="830615" y="1071405"/>
                </a:cubicBezTo>
                <a:cubicBezTo>
                  <a:pt x="828904" y="1072372"/>
                  <a:pt x="825704" y="1072856"/>
                  <a:pt x="821016" y="1072856"/>
                </a:cubicBezTo>
                <a:lnTo>
                  <a:pt x="821016" y="1076874"/>
                </a:lnTo>
                <a:lnTo>
                  <a:pt x="871134" y="1076874"/>
                </a:lnTo>
                <a:lnTo>
                  <a:pt x="871134" y="1072856"/>
                </a:lnTo>
                <a:cubicBezTo>
                  <a:pt x="865851" y="1072856"/>
                  <a:pt x="862241" y="1072316"/>
                  <a:pt x="860307" y="1071237"/>
                </a:cubicBezTo>
                <a:cubicBezTo>
                  <a:pt x="858372" y="1070158"/>
                  <a:pt x="856940" y="1068577"/>
                  <a:pt x="856009" y="1066493"/>
                </a:cubicBezTo>
                <a:cubicBezTo>
                  <a:pt x="855079" y="1064410"/>
                  <a:pt x="854614" y="1060168"/>
                  <a:pt x="854614" y="1053769"/>
                </a:cubicBezTo>
                <a:lnTo>
                  <a:pt x="854614" y="918149"/>
                </a:lnTo>
                <a:close/>
                <a:moveTo>
                  <a:pt x="792441" y="918149"/>
                </a:moveTo>
                <a:lnTo>
                  <a:pt x="761969" y="930651"/>
                </a:lnTo>
                <a:lnTo>
                  <a:pt x="763866" y="934557"/>
                </a:lnTo>
                <a:cubicBezTo>
                  <a:pt x="766843" y="933367"/>
                  <a:pt x="769298" y="932771"/>
                  <a:pt x="771233" y="932771"/>
                </a:cubicBezTo>
                <a:cubicBezTo>
                  <a:pt x="773019" y="932771"/>
                  <a:pt x="774489" y="933255"/>
                  <a:pt x="775642" y="934222"/>
                </a:cubicBezTo>
                <a:cubicBezTo>
                  <a:pt x="776796" y="935190"/>
                  <a:pt x="777633" y="936994"/>
                  <a:pt x="778154" y="939636"/>
                </a:cubicBezTo>
                <a:cubicBezTo>
                  <a:pt x="778674" y="942278"/>
                  <a:pt x="778935" y="949366"/>
                  <a:pt x="778935" y="960900"/>
                </a:cubicBezTo>
                <a:lnTo>
                  <a:pt x="778935" y="1053769"/>
                </a:lnTo>
                <a:cubicBezTo>
                  <a:pt x="778935" y="1060094"/>
                  <a:pt x="778451" y="1064373"/>
                  <a:pt x="777484" y="1066605"/>
                </a:cubicBezTo>
                <a:cubicBezTo>
                  <a:pt x="776517" y="1068837"/>
                  <a:pt x="775177" y="1070437"/>
                  <a:pt x="773466" y="1071405"/>
                </a:cubicBezTo>
                <a:cubicBezTo>
                  <a:pt x="771754" y="1072372"/>
                  <a:pt x="768554" y="1072856"/>
                  <a:pt x="763866" y="1072856"/>
                </a:cubicBezTo>
                <a:lnTo>
                  <a:pt x="763866" y="1076874"/>
                </a:lnTo>
                <a:lnTo>
                  <a:pt x="813984" y="1076874"/>
                </a:lnTo>
                <a:lnTo>
                  <a:pt x="813984" y="1072856"/>
                </a:lnTo>
                <a:cubicBezTo>
                  <a:pt x="808701" y="1072856"/>
                  <a:pt x="805091" y="1072316"/>
                  <a:pt x="803157" y="1071237"/>
                </a:cubicBezTo>
                <a:cubicBezTo>
                  <a:pt x="801222" y="1070158"/>
                  <a:pt x="799789" y="1068577"/>
                  <a:pt x="798859" y="1066493"/>
                </a:cubicBezTo>
                <a:cubicBezTo>
                  <a:pt x="797929" y="1064410"/>
                  <a:pt x="797464" y="1060168"/>
                  <a:pt x="797464" y="1053769"/>
                </a:cubicBezTo>
                <a:lnTo>
                  <a:pt x="797464" y="918149"/>
                </a:lnTo>
                <a:close/>
                <a:moveTo>
                  <a:pt x="1134560" y="739704"/>
                </a:moveTo>
                <a:lnTo>
                  <a:pt x="1134560" y="778660"/>
                </a:lnTo>
                <a:cubicBezTo>
                  <a:pt x="1125332" y="786101"/>
                  <a:pt x="1117891" y="789822"/>
                  <a:pt x="1112236" y="789822"/>
                </a:cubicBezTo>
                <a:cubicBezTo>
                  <a:pt x="1108068" y="789822"/>
                  <a:pt x="1104385" y="788055"/>
                  <a:pt x="1101185" y="784520"/>
                </a:cubicBezTo>
                <a:cubicBezTo>
                  <a:pt x="1097985" y="780985"/>
                  <a:pt x="1096385" y="776539"/>
                  <a:pt x="1096385" y="771181"/>
                </a:cubicBezTo>
                <a:cubicBezTo>
                  <a:pt x="1096385" y="766940"/>
                  <a:pt x="1097650" y="763033"/>
                  <a:pt x="1100180" y="759461"/>
                </a:cubicBezTo>
                <a:cubicBezTo>
                  <a:pt x="1102711" y="755889"/>
                  <a:pt x="1106915" y="752466"/>
                  <a:pt x="1112794" y="749192"/>
                </a:cubicBezTo>
                <a:cubicBezTo>
                  <a:pt x="1116068" y="747331"/>
                  <a:pt x="1123323" y="744169"/>
                  <a:pt x="1134560" y="739704"/>
                </a:cubicBezTo>
                <a:close/>
                <a:moveTo>
                  <a:pt x="963110" y="739704"/>
                </a:moveTo>
                <a:lnTo>
                  <a:pt x="963110" y="778660"/>
                </a:lnTo>
                <a:cubicBezTo>
                  <a:pt x="953882" y="786101"/>
                  <a:pt x="946441" y="789822"/>
                  <a:pt x="940786" y="789822"/>
                </a:cubicBezTo>
                <a:cubicBezTo>
                  <a:pt x="936618" y="789822"/>
                  <a:pt x="932935" y="788055"/>
                  <a:pt x="929735" y="784520"/>
                </a:cubicBezTo>
                <a:cubicBezTo>
                  <a:pt x="926535" y="780985"/>
                  <a:pt x="924935" y="776539"/>
                  <a:pt x="924935" y="771181"/>
                </a:cubicBezTo>
                <a:cubicBezTo>
                  <a:pt x="924935" y="766940"/>
                  <a:pt x="926200" y="763033"/>
                  <a:pt x="928730" y="759461"/>
                </a:cubicBezTo>
                <a:cubicBezTo>
                  <a:pt x="931261" y="755889"/>
                  <a:pt x="935465" y="752466"/>
                  <a:pt x="941344" y="749192"/>
                </a:cubicBezTo>
                <a:cubicBezTo>
                  <a:pt x="944618" y="747331"/>
                  <a:pt x="951873" y="744169"/>
                  <a:pt x="963110" y="739704"/>
                </a:cubicBezTo>
                <a:close/>
                <a:moveTo>
                  <a:pt x="1118933" y="695390"/>
                </a:moveTo>
                <a:cubicBezTo>
                  <a:pt x="1107101" y="695390"/>
                  <a:pt x="1097911" y="698069"/>
                  <a:pt x="1091362" y="703427"/>
                </a:cubicBezTo>
                <a:cubicBezTo>
                  <a:pt x="1084814" y="708785"/>
                  <a:pt x="1081540" y="714664"/>
                  <a:pt x="1081540" y="721063"/>
                </a:cubicBezTo>
                <a:cubicBezTo>
                  <a:pt x="1081540" y="724412"/>
                  <a:pt x="1082414" y="727054"/>
                  <a:pt x="1084163" y="728988"/>
                </a:cubicBezTo>
                <a:cubicBezTo>
                  <a:pt x="1085912" y="730923"/>
                  <a:pt x="1088163" y="731891"/>
                  <a:pt x="1090916" y="731891"/>
                </a:cubicBezTo>
                <a:cubicBezTo>
                  <a:pt x="1093744" y="731891"/>
                  <a:pt x="1096032" y="730960"/>
                  <a:pt x="1097781" y="729100"/>
                </a:cubicBezTo>
                <a:cubicBezTo>
                  <a:pt x="1099529" y="727240"/>
                  <a:pt x="1100404" y="724598"/>
                  <a:pt x="1100404" y="721175"/>
                </a:cubicBezTo>
                <a:lnTo>
                  <a:pt x="1100180" y="714701"/>
                </a:lnTo>
                <a:cubicBezTo>
                  <a:pt x="1100180" y="711427"/>
                  <a:pt x="1101594" y="708525"/>
                  <a:pt x="1104422" y="705994"/>
                </a:cubicBezTo>
                <a:cubicBezTo>
                  <a:pt x="1107175" y="703464"/>
                  <a:pt x="1110896" y="702199"/>
                  <a:pt x="1115584" y="702199"/>
                </a:cubicBezTo>
                <a:cubicBezTo>
                  <a:pt x="1121761" y="702199"/>
                  <a:pt x="1126467" y="704097"/>
                  <a:pt x="1129704" y="707892"/>
                </a:cubicBezTo>
                <a:cubicBezTo>
                  <a:pt x="1132941" y="711687"/>
                  <a:pt x="1134560" y="718682"/>
                  <a:pt x="1134560" y="728877"/>
                </a:cubicBezTo>
                <a:lnTo>
                  <a:pt x="1134560" y="732895"/>
                </a:lnTo>
                <a:cubicBezTo>
                  <a:pt x="1116998" y="739295"/>
                  <a:pt x="1104441" y="744727"/>
                  <a:pt x="1096888" y="749192"/>
                </a:cubicBezTo>
                <a:cubicBezTo>
                  <a:pt x="1089335" y="753657"/>
                  <a:pt x="1084033" y="758419"/>
                  <a:pt x="1080982" y="763479"/>
                </a:cubicBezTo>
                <a:cubicBezTo>
                  <a:pt x="1078749" y="767126"/>
                  <a:pt x="1077633" y="771442"/>
                  <a:pt x="1077633" y="776427"/>
                </a:cubicBezTo>
                <a:cubicBezTo>
                  <a:pt x="1077633" y="784315"/>
                  <a:pt x="1079921" y="790678"/>
                  <a:pt x="1084498" y="795515"/>
                </a:cubicBezTo>
                <a:cubicBezTo>
                  <a:pt x="1089074" y="800351"/>
                  <a:pt x="1094897" y="802770"/>
                  <a:pt x="1101966" y="802770"/>
                </a:cubicBezTo>
                <a:cubicBezTo>
                  <a:pt x="1106506" y="802770"/>
                  <a:pt x="1110784" y="801840"/>
                  <a:pt x="1114803" y="799979"/>
                </a:cubicBezTo>
                <a:cubicBezTo>
                  <a:pt x="1117482" y="798714"/>
                  <a:pt x="1124067" y="794026"/>
                  <a:pt x="1134560" y="785915"/>
                </a:cubicBezTo>
                <a:cubicBezTo>
                  <a:pt x="1134634" y="792017"/>
                  <a:pt x="1135750" y="796333"/>
                  <a:pt x="1137908" y="798863"/>
                </a:cubicBezTo>
                <a:cubicBezTo>
                  <a:pt x="1140066" y="801393"/>
                  <a:pt x="1142969" y="802658"/>
                  <a:pt x="1146615" y="802658"/>
                </a:cubicBezTo>
                <a:cubicBezTo>
                  <a:pt x="1154205" y="802658"/>
                  <a:pt x="1162167" y="797077"/>
                  <a:pt x="1170502" y="785915"/>
                </a:cubicBezTo>
                <a:lnTo>
                  <a:pt x="1170502" y="779664"/>
                </a:lnTo>
                <a:cubicBezTo>
                  <a:pt x="1166037" y="784129"/>
                  <a:pt x="1163023" y="786845"/>
                  <a:pt x="1161460" y="787813"/>
                </a:cubicBezTo>
                <a:cubicBezTo>
                  <a:pt x="1160567" y="788334"/>
                  <a:pt x="1159526" y="788594"/>
                  <a:pt x="1158335" y="788594"/>
                </a:cubicBezTo>
                <a:cubicBezTo>
                  <a:pt x="1157219" y="788594"/>
                  <a:pt x="1156233" y="788222"/>
                  <a:pt x="1155377" y="787478"/>
                </a:cubicBezTo>
                <a:cubicBezTo>
                  <a:pt x="1154521" y="786734"/>
                  <a:pt x="1153907" y="785264"/>
                  <a:pt x="1153535" y="783069"/>
                </a:cubicBezTo>
                <a:cubicBezTo>
                  <a:pt x="1153163" y="780874"/>
                  <a:pt x="1152977" y="774902"/>
                  <a:pt x="1152977" y="765154"/>
                </a:cubicBezTo>
                <a:lnTo>
                  <a:pt x="1152977" y="730439"/>
                </a:lnTo>
                <a:cubicBezTo>
                  <a:pt x="1152977" y="720542"/>
                  <a:pt x="1152308" y="713994"/>
                  <a:pt x="1150968" y="710794"/>
                </a:cubicBezTo>
                <a:cubicBezTo>
                  <a:pt x="1148884" y="705883"/>
                  <a:pt x="1145647" y="702274"/>
                  <a:pt x="1141257" y="699967"/>
                </a:cubicBezTo>
                <a:cubicBezTo>
                  <a:pt x="1135453" y="696916"/>
                  <a:pt x="1128011" y="695390"/>
                  <a:pt x="1118933" y="695390"/>
                </a:cubicBezTo>
                <a:close/>
                <a:moveTo>
                  <a:pt x="947483" y="695390"/>
                </a:moveTo>
                <a:cubicBezTo>
                  <a:pt x="935651" y="695390"/>
                  <a:pt x="926461" y="698069"/>
                  <a:pt x="919912" y="703427"/>
                </a:cubicBezTo>
                <a:cubicBezTo>
                  <a:pt x="913364" y="708785"/>
                  <a:pt x="910090" y="714664"/>
                  <a:pt x="910090" y="721063"/>
                </a:cubicBezTo>
                <a:cubicBezTo>
                  <a:pt x="910090" y="724412"/>
                  <a:pt x="910964" y="727054"/>
                  <a:pt x="912713" y="728988"/>
                </a:cubicBezTo>
                <a:cubicBezTo>
                  <a:pt x="914462" y="730923"/>
                  <a:pt x="916713" y="731891"/>
                  <a:pt x="919466" y="731891"/>
                </a:cubicBezTo>
                <a:cubicBezTo>
                  <a:pt x="922294" y="731891"/>
                  <a:pt x="924582" y="730960"/>
                  <a:pt x="926331" y="729100"/>
                </a:cubicBezTo>
                <a:cubicBezTo>
                  <a:pt x="928079" y="727240"/>
                  <a:pt x="928954" y="724598"/>
                  <a:pt x="928954" y="721175"/>
                </a:cubicBezTo>
                <a:lnTo>
                  <a:pt x="928730" y="714701"/>
                </a:lnTo>
                <a:cubicBezTo>
                  <a:pt x="928730" y="711427"/>
                  <a:pt x="930144" y="708525"/>
                  <a:pt x="932972" y="705994"/>
                </a:cubicBezTo>
                <a:cubicBezTo>
                  <a:pt x="935725" y="703464"/>
                  <a:pt x="939446" y="702199"/>
                  <a:pt x="944134" y="702199"/>
                </a:cubicBezTo>
                <a:cubicBezTo>
                  <a:pt x="950311" y="702199"/>
                  <a:pt x="955017" y="704097"/>
                  <a:pt x="958254" y="707892"/>
                </a:cubicBezTo>
                <a:cubicBezTo>
                  <a:pt x="961491" y="711687"/>
                  <a:pt x="963110" y="718682"/>
                  <a:pt x="963110" y="728877"/>
                </a:cubicBezTo>
                <a:lnTo>
                  <a:pt x="963110" y="732895"/>
                </a:lnTo>
                <a:cubicBezTo>
                  <a:pt x="945548" y="739295"/>
                  <a:pt x="932991" y="744727"/>
                  <a:pt x="925438" y="749192"/>
                </a:cubicBezTo>
                <a:cubicBezTo>
                  <a:pt x="917885" y="753657"/>
                  <a:pt x="912583" y="758419"/>
                  <a:pt x="909532" y="763479"/>
                </a:cubicBezTo>
                <a:cubicBezTo>
                  <a:pt x="907299" y="767126"/>
                  <a:pt x="906183" y="771442"/>
                  <a:pt x="906183" y="776427"/>
                </a:cubicBezTo>
                <a:cubicBezTo>
                  <a:pt x="906183" y="784315"/>
                  <a:pt x="908471" y="790678"/>
                  <a:pt x="913048" y="795515"/>
                </a:cubicBezTo>
                <a:cubicBezTo>
                  <a:pt x="917624" y="800351"/>
                  <a:pt x="923447" y="802770"/>
                  <a:pt x="930516" y="802770"/>
                </a:cubicBezTo>
                <a:cubicBezTo>
                  <a:pt x="935056" y="802770"/>
                  <a:pt x="939334" y="801840"/>
                  <a:pt x="943353" y="799979"/>
                </a:cubicBezTo>
                <a:cubicBezTo>
                  <a:pt x="946032" y="798714"/>
                  <a:pt x="952617" y="794026"/>
                  <a:pt x="963110" y="785915"/>
                </a:cubicBezTo>
                <a:cubicBezTo>
                  <a:pt x="963184" y="792017"/>
                  <a:pt x="964300" y="796333"/>
                  <a:pt x="966458" y="798863"/>
                </a:cubicBezTo>
                <a:cubicBezTo>
                  <a:pt x="968616" y="801393"/>
                  <a:pt x="971519" y="802658"/>
                  <a:pt x="975165" y="802658"/>
                </a:cubicBezTo>
                <a:cubicBezTo>
                  <a:pt x="982755" y="802658"/>
                  <a:pt x="990717" y="797077"/>
                  <a:pt x="999052" y="785915"/>
                </a:cubicBezTo>
                <a:lnTo>
                  <a:pt x="999052" y="779664"/>
                </a:lnTo>
                <a:cubicBezTo>
                  <a:pt x="994587" y="784129"/>
                  <a:pt x="991573" y="786845"/>
                  <a:pt x="990010" y="787813"/>
                </a:cubicBezTo>
                <a:cubicBezTo>
                  <a:pt x="989117" y="788334"/>
                  <a:pt x="988076" y="788594"/>
                  <a:pt x="986885" y="788594"/>
                </a:cubicBezTo>
                <a:cubicBezTo>
                  <a:pt x="985769" y="788594"/>
                  <a:pt x="984783" y="788222"/>
                  <a:pt x="983927" y="787478"/>
                </a:cubicBezTo>
                <a:cubicBezTo>
                  <a:pt x="983071" y="786734"/>
                  <a:pt x="982457" y="785264"/>
                  <a:pt x="982085" y="783069"/>
                </a:cubicBezTo>
                <a:cubicBezTo>
                  <a:pt x="981713" y="780874"/>
                  <a:pt x="981527" y="774902"/>
                  <a:pt x="981527" y="765154"/>
                </a:cubicBezTo>
                <a:lnTo>
                  <a:pt x="981527" y="730439"/>
                </a:lnTo>
                <a:cubicBezTo>
                  <a:pt x="981527" y="720542"/>
                  <a:pt x="980858" y="713994"/>
                  <a:pt x="979518" y="710794"/>
                </a:cubicBezTo>
                <a:cubicBezTo>
                  <a:pt x="977434" y="705883"/>
                  <a:pt x="974197" y="702274"/>
                  <a:pt x="969807" y="699967"/>
                </a:cubicBezTo>
                <a:cubicBezTo>
                  <a:pt x="964003" y="696916"/>
                  <a:pt x="956561" y="695390"/>
                  <a:pt x="947483" y="695390"/>
                </a:cubicBezTo>
                <a:close/>
                <a:moveTo>
                  <a:pt x="1036184" y="664806"/>
                </a:moveTo>
                <a:cubicBezTo>
                  <a:pt x="1033133" y="672322"/>
                  <a:pt x="1030752" y="677494"/>
                  <a:pt x="1029041" y="680322"/>
                </a:cubicBezTo>
                <a:cubicBezTo>
                  <a:pt x="1025692" y="685679"/>
                  <a:pt x="1021878" y="690312"/>
                  <a:pt x="1017599" y="694218"/>
                </a:cubicBezTo>
                <a:cubicBezTo>
                  <a:pt x="1013321" y="698125"/>
                  <a:pt x="1009135" y="700897"/>
                  <a:pt x="1005042" y="702534"/>
                </a:cubicBezTo>
                <a:lnTo>
                  <a:pt x="1005042" y="706218"/>
                </a:lnTo>
                <a:lnTo>
                  <a:pt x="1021227" y="706218"/>
                </a:lnTo>
                <a:lnTo>
                  <a:pt x="1021227" y="774976"/>
                </a:lnTo>
                <a:cubicBezTo>
                  <a:pt x="1021227" y="782343"/>
                  <a:pt x="1022009" y="787794"/>
                  <a:pt x="1023571" y="791329"/>
                </a:cubicBezTo>
                <a:cubicBezTo>
                  <a:pt x="1025134" y="794863"/>
                  <a:pt x="1027552" y="797580"/>
                  <a:pt x="1030827" y="799477"/>
                </a:cubicBezTo>
                <a:cubicBezTo>
                  <a:pt x="1034101" y="801375"/>
                  <a:pt x="1037449" y="802323"/>
                  <a:pt x="1040872" y="802323"/>
                </a:cubicBezTo>
                <a:cubicBezTo>
                  <a:pt x="1045933" y="802323"/>
                  <a:pt x="1050844" y="800482"/>
                  <a:pt x="1055606" y="796798"/>
                </a:cubicBezTo>
                <a:cubicBezTo>
                  <a:pt x="1060369" y="793115"/>
                  <a:pt x="1064052" y="787627"/>
                  <a:pt x="1066657" y="780334"/>
                </a:cubicBezTo>
                <a:lnTo>
                  <a:pt x="1062304" y="780334"/>
                </a:lnTo>
                <a:cubicBezTo>
                  <a:pt x="1061039" y="783311"/>
                  <a:pt x="1059253" y="785562"/>
                  <a:pt x="1056946" y="787087"/>
                </a:cubicBezTo>
                <a:cubicBezTo>
                  <a:pt x="1054639" y="788613"/>
                  <a:pt x="1052258" y="789375"/>
                  <a:pt x="1049802" y="789375"/>
                </a:cubicBezTo>
                <a:cubicBezTo>
                  <a:pt x="1046826" y="789375"/>
                  <a:pt x="1044389" y="788222"/>
                  <a:pt x="1042491" y="785915"/>
                </a:cubicBezTo>
                <a:cubicBezTo>
                  <a:pt x="1040593" y="783608"/>
                  <a:pt x="1039645" y="779143"/>
                  <a:pt x="1039645" y="772521"/>
                </a:cubicBezTo>
                <a:lnTo>
                  <a:pt x="1039645" y="706218"/>
                </a:lnTo>
                <a:lnTo>
                  <a:pt x="1063532" y="706218"/>
                </a:lnTo>
                <a:lnTo>
                  <a:pt x="1063532" y="698404"/>
                </a:lnTo>
                <a:lnTo>
                  <a:pt x="1039645" y="698404"/>
                </a:lnTo>
                <a:lnTo>
                  <a:pt x="1039645" y="664806"/>
                </a:lnTo>
                <a:close/>
                <a:moveTo>
                  <a:pt x="806096" y="657774"/>
                </a:moveTo>
                <a:cubicBezTo>
                  <a:pt x="823955" y="657774"/>
                  <a:pt x="838578" y="663802"/>
                  <a:pt x="849963" y="675857"/>
                </a:cubicBezTo>
                <a:cubicBezTo>
                  <a:pt x="861349" y="687912"/>
                  <a:pt x="867041" y="704395"/>
                  <a:pt x="867041" y="725305"/>
                </a:cubicBezTo>
                <a:cubicBezTo>
                  <a:pt x="867041" y="746066"/>
                  <a:pt x="861349" y="762512"/>
                  <a:pt x="849963" y="774641"/>
                </a:cubicBezTo>
                <a:cubicBezTo>
                  <a:pt x="838578" y="786771"/>
                  <a:pt x="824253" y="792836"/>
                  <a:pt x="806989" y="792836"/>
                </a:cubicBezTo>
                <a:cubicBezTo>
                  <a:pt x="800589" y="792836"/>
                  <a:pt x="792664" y="791794"/>
                  <a:pt x="783214" y="789710"/>
                </a:cubicBezTo>
                <a:lnTo>
                  <a:pt x="783214" y="661011"/>
                </a:lnTo>
                <a:cubicBezTo>
                  <a:pt x="791771" y="658853"/>
                  <a:pt x="799399" y="657774"/>
                  <a:pt x="806096" y="657774"/>
                </a:cubicBezTo>
                <a:close/>
                <a:moveTo>
                  <a:pt x="740016" y="649291"/>
                </a:moveTo>
                <a:lnTo>
                  <a:pt x="740016" y="653421"/>
                </a:lnTo>
                <a:lnTo>
                  <a:pt x="745709" y="653421"/>
                </a:lnTo>
                <a:cubicBezTo>
                  <a:pt x="751439" y="653421"/>
                  <a:pt x="755755" y="655058"/>
                  <a:pt x="758657" y="658332"/>
                </a:cubicBezTo>
                <a:cubicBezTo>
                  <a:pt x="760741" y="660713"/>
                  <a:pt x="761783" y="666629"/>
                  <a:pt x="761783" y="676080"/>
                </a:cubicBezTo>
                <a:lnTo>
                  <a:pt x="761783" y="773860"/>
                </a:lnTo>
                <a:cubicBezTo>
                  <a:pt x="761783" y="782418"/>
                  <a:pt x="760964" y="787924"/>
                  <a:pt x="759327" y="790380"/>
                </a:cubicBezTo>
                <a:cubicBezTo>
                  <a:pt x="756648" y="794473"/>
                  <a:pt x="752109" y="796519"/>
                  <a:pt x="745709" y="796519"/>
                </a:cubicBezTo>
                <a:lnTo>
                  <a:pt x="740016" y="796519"/>
                </a:lnTo>
                <a:lnTo>
                  <a:pt x="740016" y="800649"/>
                </a:lnTo>
                <a:lnTo>
                  <a:pt x="807659" y="800649"/>
                </a:lnTo>
                <a:cubicBezTo>
                  <a:pt x="837052" y="800649"/>
                  <a:pt x="858930" y="792761"/>
                  <a:pt x="873292" y="776985"/>
                </a:cubicBezTo>
                <a:cubicBezTo>
                  <a:pt x="886091" y="762847"/>
                  <a:pt x="892491" y="745248"/>
                  <a:pt x="892491" y="724189"/>
                </a:cubicBezTo>
                <a:cubicBezTo>
                  <a:pt x="892491" y="708487"/>
                  <a:pt x="888900" y="694646"/>
                  <a:pt x="881719" y="682666"/>
                </a:cubicBezTo>
                <a:cubicBezTo>
                  <a:pt x="874538" y="670685"/>
                  <a:pt x="865051" y="662127"/>
                  <a:pt x="853256" y="656993"/>
                </a:cubicBezTo>
                <a:cubicBezTo>
                  <a:pt x="841461" y="651858"/>
                  <a:pt x="824253" y="649291"/>
                  <a:pt x="801631" y="649291"/>
                </a:cubicBezTo>
                <a:close/>
                <a:moveTo>
                  <a:pt x="961534" y="0"/>
                </a:moveTo>
                <a:cubicBezTo>
                  <a:pt x="1492575" y="0"/>
                  <a:pt x="1923068" y="384595"/>
                  <a:pt x="1923068" y="859018"/>
                </a:cubicBezTo>
                <a:cubicBezTo>
                  <a:pt x="1923068" y="1333441"/>
                  <a:pt x="1492575" y="1718036"/>
                  <a:pt x="961534" y="1718036"/>
                </a:cubicBezTo>
                <a:cubicBezTo>
                  <a:pt x="430493" y="1718036"/>
                  <a:pt x="0" y="1333441"/>
                  <a:pt x="0" y="859018"/>
                </a:cubicBezTo>
                <a:cubicBezTo>
                  <a:pt x="0" y="384595"/>
                  <a:pt x="430493" y="0"/>
                  <a:pt x="961534" y="0"/>
                </a:cubicBezTo>
                <a:close/>
              </a:path>
            </a:pathLst>
          </a:cu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2" name="Freeform: Shape 11">
            <a:extLst>
              <a:ext uri="{FF2B5EF4-FFF2-40B4-BE49-F238E27FC236}">
                <a16:creationId xmlns:a16="http://schemas.microsoft.com/office/drawing/2014/main" id="{07BB36D6-3DF6-9699-0DAC-C4B7574EF9F8}"/>
              </a:ext>
            </a:extLst>
          </p:cNvPr>
          <p:cNvSpPr/>
          <p:nvPr/>
        </p:nvSpPr>
        <p:spPr>
          <a:xfrm>
            <a:off x="3453352" y="1710963"/>
            <a:ext cx="1923068" cy="1718036"/>
          </a:xfrm>
          <a:custGeom>
            <a:avLst/>
            <a:gdLst/>
            <a:ahLst/>
            <a:cxnLst/>
            <a:rect l="l" t="t" r="r" b="b"/>
            <a:pathLst>
              <a:path w="1923068" h="1718036">
                <a:moveTo>
                  <a:pt x="1291771" y="1076871"/>
                </a:moveTo>
                <a:cubicBezTo>
                  <a:pt x="1300775" y="1078136"/>
                  <a:pt x="1313649" y="1078992"/>
                  <a:pt x="1330392" y="1079438"/>
                </a:cubicBezTo>
                <a:cubicBezTo>
                  <a:pt x="1341852" y="1079736"/>
                  <a:pt x="1349516" y="1080703"/>
                  <a:pt x="1353386" y="1082341"/>
                </a:cubicBezTo>
                <a:cubicBezTo>
                  <a:pt x="1357181" y="1083978"/>
                  <a:pt x="1359078" y="1086731"/>
                  <a:pt x="1359078" y="1090601"/>
                </a:cubicBezTo>
                <a:cubicBezTo>
                  <a:pt x="1359078" y="1095958"/>
                  <a:pt x="1355897" y="1101000"/>
                  <a:pt x="1349535" y="1105725"/>
                </a:cubicBezTo>
                <a:cubicBezTo>
                  <a:pt x="1343172" y="1110450"/>
                  <a:pt x="1333294" y="1112813"/>
                  <a:pt x="1319899" y="1112813"/>
                </a:cubicBezTo>
                <a:cubicBezTo>
                  <a:pt x="1305835" y="1112813"/>
                  <a:pt x="1295082" y="1110506"/>
                  <a:pt x="1287641" y="1105893"/>
                </a:cubicBezTo>
                <a:cubicBezTo>
                  <a:pt x="1283325" y="1103214"/>
                  <a:pt x="1281167" y="1100088"/>
                  <a:pt x="1281167" y="1096516"/>
                </a:cubicBezTo>
                <a:cubicBezTo>
                  <a:pt x="1281167" y="1093763"/>
                  <a:pt x="1282060" y="1090749"/>
                  <a:pt x="1283846" y="1087475"/>
                </a:cubicBezTo>
                <a:cubicBezTo>
                  <a:pt x="1285632" y="1084201"/>
                  <a:pt x="1288273" y="1080666"/>
                  <a:pt x="1291771" y="1076871"/>
                </a:cubicBezTo>
                <a:close/>
                <a:moveTo>
                  <a:pt x="932946" y="1015926"/>
                </a:moveTo>
                <a:lnTo>
                  <a:pt x="932946" y="1054882"/>
                </a:lnTo>
                <a:cubicBezTo>
                  <a:pt x="923719" y="1062323"/>
                  <a:pt x="916278" y="1066044"/>
                  <a:pt x="910622" y="1066044"/>
                </a:cubicBezTo>
                <a:cubicBezTo>
                  <a:pt x="906455" y="1066044"/>
                  <a:pt x="902771" y="1064277"/>
                  <a:pt x="899572" y="1060742"/>
                </a:cubicBezTo>
                <a:cubicBezTo>
                  <a:pt x="896372" y="1057207"/>
                  <a:pt x="894772" y="1052761"/>
                  <a:pt x="894772" y="1047403"/>
                </a:cubicBezTo>
                <a:cubicBezTo>
                  <a:pt x="894772" y="1043162"/>
                  <a:pt x="896037" y="1039255"/>
                  <a:pt x="898567" y="1035683"/>
                </a:cubicBezTo>
                <a:cubicBezTo>
                  <a:pt x="901097" y="1032111"/>
                  <a:pt x="905301" y="1028688"/>
                  <a:pt x="911180" y="1025414"/>
                </a:cubicBezTo>
                <a:cubicBezTo>
                  <a:pt x="914454" y="1023553"/>
                  <a:pt x="921710" y="1020391"/>
                  <a:pt x="932946" y="1015926"/>
                </a:cubicBezTo>
                <a:close/>
                <a:moveTo>
                  <a:pt x="812544" y="979426"/>
                </a:moveTo>
                <a:cubicBezTo>
                  <a:pt x="816563" y="979426"/>
                  <a:pt x="820414" y="980617"/>
                  <a:pt x="824097" y="982998"/>
                </a:cubicBezTo>
                <a:cubicBezTo>
                  <a:pt x="827781" y="985379"/>
                  <a:pt x="830553" y="988653"/>
                  <a:pt x="832413" y="992820"/>
                </a:cubicBezTo>
                <a:cubicBezTo>
                  <a:pt x="833604" y="995499"/>
                  <a:pt x="834385" y="1000113"/>
                  <a:pt x="834757" y="1006661"/>
                </a:cubicBezTo>
                <a:lnTo>
                  <a:pt x="787430" y="1006661"/>
                </a:lnTo>
                <a:cubicBezTo>
                  <a:pt x="788248" y="998104"/>
                  <a:pt x="791095" y="991425"/>
                  <a:pt x="795969" y="986625"/>
                </a:cubicBezTo>
                <a:cubicBezTo>
                  <a:pt x="800843" y="981826"/>
                  <a:pt x="806368" y="979426"/>
                  <a:pt x="812544" y="979426"/>
                </a:cubicBezTo>
                <a:close/>
                <a:moveTo>
                  <a:pt x="1312309" y="976970"/>
                </a:moveTo>
                <a:cubicBezTo>
                  <a:pt x="1318262" y="976970"/>
                  <a:pt x="1323136" y="979426"/>
                  <a:pt x="1326932" y="984337"/>
                </a:cubicBezTo>
                <a:cubicBezTo>
                  <a:pt x="1332066" y="991035"/>
                  <a:pt x="1334633" y="1000299"/>
                  <a:pt x="1334633" y="1012131"/>
                </a:cubicBezTo>
                <a:cubicBezTo>
                  <a:pt x="1334633" y="1021209"/>
                  <a:pt x="1332810" y="1027869"/>
                  <a:pt x="1329164" y="1032111"/>
                </a:cubicBezTo>
                <a:cubicBezTo>
                  <a:pt x="1325518" y="1036353"/>
                  <a:pt x="1320867" y="1038473"/>
                  <a:pt x="1315211" y="1038473"/>
                </a:cubicBezTo>
                <a:cubicBezTo>
                  <a:pt x="1309258" y="1038473"/>
                  <a:pt x="1304347" y="1036018"/>
                  <a:pt x="1300477" y="1031106"/>
                </a:cubicBezTo>
                <a:cubicBezTo>
                  <a:pt x="1295417" y="1024632"/>
                  <a:pt x="1292887" y="1015517"/>
                  <a:pt x="1292887" y="1003759"/>
                </a:cubicBezTo>
                <a:cubicBezTo>
                  <a:pt x="1292887" y="994681"/>
                  <a:pt x="1294748" y="987946"/>
                  <a:pt x="1298468" y="983556"/>
                </a:cubicBezTo>
                <a:cubicBezTo>
                  <a:pt x="1302189" y="979165"/>
                  <a:pt x="1306803" y="976970"/>
                  <a:pt x="1312309" y="976970"/>
                </a:cubicBezTo>
                <a:close/>
                <a:moveTo>
                  <a:pt x="1314207" y="971612"/>
                </a:moveTo>
                <a:cubicBezTo>
                  <a:pt x="1302301" y="971612"/>
                  <a:pt x="1292534" y="975259"/>
                  <a:pt x="1284906" y="982551"/>
                </a:cubicBezTo>
                <a:cubicBezTo>
                  <a:pt x="1277279" y="989844"/>
                  <a:pt x="1273465" y="998550"/>
                  <a:pt x="1273465" y="1008671"/>
                </a:cubicBezTo>
                <a:cubicBezTo>
                  <a:pt x="1273465" y="1015293"/>
                  <a:pt x="1275139" y="1021340"/>
                  <a:pt x="1278488" y="1026809"/>
                </a:cubicBezTo>
                <a:cubicBezTo>
                  <a:pt x="1281837" y="1032279"/>
                  <a:pt x="1286636" y="1036539"/>
                  <a:pt x="1292887" y="1039590"/>
                </a:cubicBezTo>
                <a:cubicBezTo>
                  <a:pt x="1285223" y="1045989"/>
                  <a:pt x="1280330" y="1050938"/>
                  <a:pt x="1278209" y="1054435"/>
                </a:cubicBezTo>
                <a:cubicBezTo>
                  <a:pt x="1276088" y="1057933"/>
                  <a:pt x="1275028" y="1060984"/>
                  <a:pt x="1275028" y="1063588"/>
                </a:cubicBezTo>
                <a:cubicBezTo>
                  <a:pt x="1275028" y="1065895"/>
                  <a:pt x="1275828" y="1067960"/>
                  <a:pt x="1277428" y="1069783"/>
                </a:cubicBezTo>
                <a:cubicBezTo>
                  <a:pt x="1279028" y="1071606"/>
                  <a:pt x="1281762" y="1073671"/>
                  <a:pt x="1285632" y="1075978"/>
                </a:cubicBezTo>
                <a:cubicBezTo>
                  <a:pt x="1278562" y="1083345"/>
                  <a:pt x="1274767" y="1087364"/>
                  <a:pt x="1274246" y="1088033"/>
                </a:cubicBezTo>
                <a:cubicBezTo>
                  <a:pt x="1270302" y="1092945"/>
                  <a:pt x="1267698" y="1096777"/>
                  <a:pt x="1266433" y="1099530"/>
                </a:cubicBezTo>
                <a:cubicBezTo>
                  <a:pt x="1265614" y="1101316"/>
                  <a:pt x="1265205" y="1103102"/>
                  <a:pt x="1265205" y="1104888"/>
                </a:cubicBezTo>
                <a:cubicBezTo>
                  <a:pt x="1265205" y="1108906"/>
                  <a:pt x="1267996" y="1112776"/>
                  <a:pt x="1273577" y="1116497"/>
                </a:cubicBezTo>
                <a:cubicBezTo>
                  <a:pt x="1283474" y="1122971"/>
                  <a:pt x="1295603" y="1126208"/>
                  <a:pt x="1309965" y="1126208"/>
                </a:cubicBezTo>
                <a:cubicBezTo>
                  <a:pt x="1328643" y="1126208"/>
                  <a:pt x="1343786" y="1120775"/>
                  <a:pt x="1355395" y="1109911"/>
                </a:cubicBezTo>
                <a:cubicBezTo>
                  <a:pt x="1363283" y="1102544"/>
                  <a:pt x="1367227" y="1094656"/>
                  <a:pt x="1367227" y="1086247"/>
                </a:cubicBezTo>
                <a:cubicBezTo>
                  <a:pt x="1367227" y="1080145"/>
                  <a:pt x="1365162" y="1075011"/>
                  <a:pt x="1361032" y="1070844"/>
                </a:cubicBezTo>
                <a:cubicBezTo>
                  <a:pt x="1356902" y="1066676"/>
                  <a:pt x="1351377" y="1064109"/>
                  <a:pt x="1344456" y="1063142"/>
                </a:cubicBezTo>
                <a:cubicBezTo>
                  <a:pt x="1339917" y="1062472"/>
                  <a:pt x="1329983" y="1061951"/>
                  <a:pt x="1314653" y="1061579"/>
                </a:cubicBezTo>
                <a:cubicBezTo>
                  <a:pt x="1306319" y="1061356"/>
                  <a:pt x="1301110" y="1061095"/>
                  <a:pt x="1299026" y="1060798"/>
                </a:cubicBezTo>
                <a:cubicBezTo>
                  <a:pt x="1295454" y="1060277"/>
                  <a:pt x="1293055" y="1059421"/>
                  <a:pt x="1291827" y="1058230"/>
                </a:cubicBezTo>
                <a:cubicBezTo>
                  <a:pt x="1290599" y="1057040"/>
                  <a:pt x="1289985" y="1055812"/>
                  <a:pt x="1289985" y="1054547"/>
                </a:cubicBezTo>
                <a:cubicBezTo>
                  <a:pt x="1289985" y="1053059"/>
                  <a:pt x="1290562" y="1051254"/>
                  <a:pt x="1291715" y="1049133"/>
                </a:cubicBezTo>
                <a:cubicBezTo>
                  <a:pt x="1292869" y="1047012"/>
                  <a:pt x="1295082" y="1044538"/>
                  <a:pt x="1298357" y="1041710"/>
                </a:cubicBezTo>
                <a:cubicBezTo>
                  <a:pt x="1303640" y="1043199"/>
                  <a:pt x="1308812" y="1043943"/>
                  <a:pt x="1313872" y="1043943"/>
                </a:cubicBezTo>
                <a:cubicBezTo>
                  <a:pt x="1326150" y="1043943"/>
                  <a:pt x="1335936" y="1040557"/>
                  <a:pt x="1343228" y="1033785"/>
                </a:cubicBezTo>
                <a:cubicBezTo>
                  <a:pt x="1350521" y="1027014"/>
                  <a:pt x="1354167" y="1018865"/>
                  <a:pt x="1354167" y="1009340"/>
                </a:cubicBezTo>
                <a:cubicBezTo>
                  <a:pt x="1354167" y="1001006"/>
                  <a:pt x="1352084" y="994160"/>
                  <a:pt x="1347916" y="988802"/>
                </a:cubicBezTo>
                <a:lnTo>
                  <a:pt x="1361199" y="988802"/>
                </a:lnTo>
                <a:cubicBezTo>
                  <a:pt x="1364399" y="988802"/>
                  <a:pt x="1366278" y="988690"/>
                  <a:pt x="1366836" y="988467"/>
                </a:cubicBezTo>
                <a:cubicBezTo>
                  <a:pt x="1367394" y="988244"/>
                  <a:pt x="1367785" y="987946"/>
                  <a:pt x="1368008" y="987574"/>
                </a:cubicBezTo>
                <a:cubicBezTo>
                  <a:pt x="1368380" y="986830"/>
                  <a:pt x="1368566" y="985491"/>
                  <a:pt x="1368566" y="983556"/>
                </a:cubicBezTo>
                <a:cubicBezTo>
                  <a:pt x="1368566" y="981844"/>
                  <a:pt x="1368343" y="980654"/>
                  <a:pt x="1367897" y="979984"/>
                </a:cubicBezTo>
                <a:cubicBezTo>
                  <a:pt x="1367673" y="979538"/>
                  <a:pt x="1367301" y="979221"/>
                  <a:pt x="1366780" y="979035"/>
                </a:cubicBezTo>
                <a:cubicBezTo>
                  <a:pt x="1366259" y="978849"/>
                  <a:pt x="1364399" y="978756"/>
                  <a:pt x="1361199" y="978756"/>
                </a:cubicBezTo>
                <a:lnTo>
                  <a:pt x="1339545" y="978756"/>
                </a:lnTo>
                <a:cubicBezTo>
                  <a:pt x="1332401" y="973994"/>
                  <a:pt x="1323955" y="971612"/>
                  <a:pt x="1314207" y="971612"/>
                </a:cubicBezTo>
                <a:close/>
                <a:moveTo>
                  <a:pt x="1176243" y="971612"/>
                </a:moveTo>
                <a:lnTo>
                  <a:pt x="1145436" y="984114"/>
                </a:lnTo>
                <a:lnTo>
                  <a:pt x="1147110" y="988132"/>
                </a:lnTo>
                <a:cubicBezTo>
                  <a:pt x="1150012" y="987016"/>
                  <a:pt x="1152505" y="986458"/>
                  <a:pt x="1154589" y="986458"/>
                </a:cubicBezTo>
                <a:cubicBezTo>
                  <a:pt x="1156523" y="986458"/>
                  <a:pt x="1158067" y="986942"/>
                  <a:pt x="1159221" y="987909"/>
                </a:cubicBezTo>
                <a:cubicBezTo>
                  <a:pt x="1160374" y="988877"/>
                  <a:pt x="1161230" y="990700"/>
                  <a:pt x="1161788" y="993379"/>
                </a:cubicBezTo>
                <a:cubicBezTo>
                  <a:pt x="1162346" y="996057"/>
                  <a:pt x="1162625" y="1003536"/>
                  <a:pt x="1162625" y="1015814"/>
                </a:cubicBezTo>
                <a:lnTo>
                  <a:pt x="1162625" y="1053766"/>
                </a:lnTo>
                <a:cubicBezTo>
                  <a:pt x="1162625" y="1061207"/>
                  <a:pt x="1161714" y="1066249"/>
                  <a:pt x="1159891" y="1068890"/>
                </a:cubicBezTo>
                <a:cubicBezTo>
                  <a:pt x="1158067" y="1071532"/>
                  <a:pt x="1154551" y="1072853"/>
                  <a:pt x="1149342" y="1072853"/>
                </a:cubicBezTo>
                <a:lnTo>
                  <a:pt x="1147110" y="1072853"/>
                </a:lnTo>
                <a:lnTo>
                  <a:pt x="1147110" y="1076871"/>
                </a:lnTo>
                <a:lnTo>
                  <a:pt x="1197674" y="1076871"/>
                </a:lnTo>
                <a:lnTo>
                  <a:pt x="1197674" y="1072853"/>
                </a:lnTo>
                <a:cubicBezTo>
                  <a:pt x="1192093" y="1072853"/>
                  <a:pt x="1188391" y="1072350"/>
                  <a:pt x="1186568" y="1071346"/>
                </a:cubicBezTo>
                <a:cubicBezTo>
                  <a:pt x="1184745" y="1070341"/>
                  <a:pt x="1183312" y="1068760"/>
                  <a:pt x="1182271" y="1066602"/>
                </a:cubicBezTo>
                <a:cubicBezTo>
                  <a:pt x="1181452" y="1064965"/>
                  <a:pt x="1181043" y="1060686"/>
                  <a:pt x="1181043" y="1053766"/>
                </a:cubicBezTo>
                <a:lnTo>
                  <a:pt x="1181043" y="999853"/>
                </a:lnTo>
                <a:cubicBezTo>
                  <a:pt x="1189824" y="990179"/>
                  <a:pt x="1198642" y="985342"/>
                  <a:pt x="1207497" y="985342"/>
                </a:cubicBezTo>
                <a:cubicBezTo>
                  <a:pt x="1213227" y="985342"/>
                  <a:pt x="1217301" y="987444"/>
                  <a:pt x="1219720" y="991648"/>
                </a:cubicBezTo>
                <a:cubicBezTo>
                  <a:pt x="1222138" y="995853"/>
                  <a:pt x="1223347" y="1002606"/>
                  <a:pt x="1223347" y="1011908"/>
                </a:cubicBezTo>
                <a:lnTo>
                  <a:pt x="1223347" y="1053766"/>
                </a:lnTo>
                <a:cubicBezTo>
                  <a:pt x="1223347" y="1059644"/>
                  <a:pt x="1223198" y="1063142"/>
                  <a:pt x="1222901" y="1064258"/>
                </a:cubicBezTo>
                <a:cubicBezTo>
                  <a:pt x="1222157" y="1067086"/>
                  <a:pt x="1220836" y="1069225"/>
                  <a:pt x="1218938" y="1070676"/>
                </a:cubicBezTo>
                <a:cubicBezTo>
                  <a:pt x="1217041" y="1072127"/>
                  <a:pt x="1213711" y="1072853"/>
                  <a:pt x="1208948" y="1072853"/>
                </a:cubicBezTo>
                <a:lnTo>
                  <a:pt x="1206827" y="1072853"/>
                </a:lnTo>
                <a:lnTo>
                  <a:pt x="1206827" y="1076871"/>
                </a:lnTo>
                <a:lnTo>
                  <a:pt x="1257392" y="1076871"/>
                </a:lnTo>
                <a:lnTo>
                  <a:pt x="1257392" y="1072853"/>
                </a:lnTo>
                <a:cubicBezTo>
                  <a:pt x="1252480" y="1072853"/>
                  <a:pt x="1249113" y="1072332"/>
                  <a:pt x="1247290" y="1071290"/>
                </a:cubicBezTo>
                <a:cubicBezTo>
                  <a:pt x="1245467" y="1070248"/>
                  <a:pt x="1244146" y="1068797"/>
                  <a:pt x="1243327" y="1066937"/>
                </a:cubicBezTo>
                <a:cubicBezTo>
                  <a:pt x="1242286" y="1064630"/>
                  <a:pt x="1241765" y="1060240"/>
                  <a:pt x="1241765" y="1053766"/>
                </a:cubicBezTo>
                <a:lnTo>
                  <a:pt x="1241765" y="1010122"/>
                </a:lnTo>
                <a:cubicBezTo>
                  <a:pt x="1241765" y="1000894"/>
                  <a:pt x="1240946" y="994048"/>
                  <a:pt x="1239309" y="989583"/>
                </a:cubicBezTo>
                <a:cubicBezTo>
                  <a:pt x="1236928" y="983184"/>
                  <a:pt x="1233728" y="978589"/>
                  <a:pt x="1229710" y="975798"/>
                </a:cubicBezTo>
                <a:cubicBezTo>
                  <a:pt x="1225691" y="973008"/>
                  <a:pt x="1220892" y="971612"/>
                  <a:pt x="1215310" y="971612"/>
                </a:cubicBezTo>
                <a:cubicBezTo>
                  <a:pt x="1204446" y="971612"/>
                  <a:pt x="1193023" y="978831"/>
                  <a:pt x="1181043" y="993267"/>
                </a:cubicBezTo>
                <a:lnTo>
                  <a:pt x="1181043" y="971612"/>
                </a:lnTo>
                <a:close/>
                <a:moveTo>
                  <a:pt x="1124451" y="971612"/>
                </a:moveTo>
                <a:lnTo>
                  <a:pt x="1093644" y="984114"/>
                </a:lnTo>
                <a:lnTo>
                  <a:pt x="1095206" y="988132"/>
                </a:lnTo>
                <a:cubicBezTo>
                  <a:pt x="1098183" y="987016"/>
                  <a:pt x="1100713" y="986458"/>
                  <a:pt x="1102796" y="986458"/>
                </a:cubicBezTo>
                <a:cubicBezTo>
                  <a:pt x="1104731" y="986458"/>
                  <a:pt x="1106257" y="986923"/>
                  <a:pt x="1107373" y="987853"/>
                </a:cubicBezTo>
                <a:cubicBezTo>
                  <a:pt x="1108489" y="988783"/>
                  <a:pt x="1109308" y="990439"/>
                  <a:pt x="1109829" y="992820"/>
                </a:cubicBezTo>
                <a:cubicBezTo>
                  <a:pt x="1110498" y="996095"/>
                  <a:pt x="1110833" y="1003276"/>
                  <a:pt x="1110833" y="1014363"/>
                </a:cubicBezTo>
                <a:lnTo>
                  <a:pt x="1110833" y="1053766"/>
                </a:lnTo>
                <a:cubicBezTo>
                  <a:pt x="1110833" y="1060091"/>
                  <a:pt x="1110331" y="1064370"/>
                  <a:pt x="1109326" y="1066602"/>
                </a:cubicBezTo>
                <a:cubicBezTo>
                  <a:pt x="1108322" y="1068834"/>
                  <a:pt x="1106964" y="1070434"/>
                  <a:pt x="1105252" y="1071402"/>
                </a:cubicBezTo>
                <a:cubicBezTo>
                  <a:pt x="1103541" y="1072369"/>
                  <a:pt x="1100192" y="1072853"/>
                  <a:pt x="1095206" y="1072853"/>
                </a:cubicBezTo>
                <a:lnTo>
                  <a:pt x="1095206" y="1076871"/>
                </a:lnTo>
                <a:lnTo>
                  <a:pt x="1144878" y="1076871"/>
                </a:lnTo>
                <a:lnTo>
                  <a:pt x="1144878" y="1072853"/>
                </a:lnTo>
                <a:cubicBezTo>
                  <a:pt x="1140041" y="1072853"/>
                  <a:pt x="1136711" y="1072332"/>
                  <a:pt x="1134887" y="1071290"/>
                </a:cubicBezTo>
                <a:cubicBezTo>
                  <a:pt x="1133064" y="1070248"/>
                  <a:pt x="1131688" y="1068667"/>
                  <a:pt x="1130758" y="1066546"/>
                </a:cubicBezTo>
                <a:cubicBezTo>
                  <a:pt x="1129827" y="1064425"/>
                  <a:pt x="1129362" y="1060165"/>
                  <a:pt x="1129362" y="1053766"/>
                </a:cubicBezTo>
                <a:lnTo>
                  <a:pt x="1129362" y="971612"/>
                </a:lnTo>
                <a:close/>
                <a:moveTo>
                  <a:pt x="1004793" y="971612"/>
                </a:moveTo>
                <a:lnTo>
                  <a:pt x="973986" y="984114"/>
                </a:lnTo>
                <a:lnTo>
                  <a:pt x="975660" y="988132"/>
                </a:lnTo>
                <a:cubicBezTo>
                  <a:pt x="978562" y="987016"/>
                  <a:pt x="981055" y="986458"/>
                  <a:pt x="983139" y="986458"/>
                </a:cubicBezTo>
                <a:cubicBezTo>
                  <a:pt x="985073" y="986458"/>
                  <a:pt x="986617" y="986942"/>
                  <a:pt x="987771" y="987909"/>
                </a:cubicBezTo>
                <a:cubicBezTo>
                  <a:pt x="988924" y="988877"/>
                  <a:pt x="989780" y="990700"/>
                  <a:pt x="990338" y="993379"/>
                </a:cubicBezTo>
                <a:cubicBezTo>
                  <a:pt x="990896" y="996057"/>
                  <a:pt x="991175" y="1003536"/>
                  <a:pt x="991175" y="1015814"/>
                </a:cubicBezTo>
                <a:lnTo>
                  <a:pt x="991175" y="1053766"/>
                </a:lnTo>
                <a:cubicBezTo>
                  <a:pt x="991175" y="1061207"/>
                  <a:pt x="990264" y="1066249"/>
                  <a:pt x="988441" y="1068890"/>
                </a:cubicBezTo>
                <a:cubicBezTo>
                  <a:pt x="986617" y="1071532"/>
                  <a:pt x="983101" y="1072853"/>
                  <a:pt x="977892" y="1072853"/>
                </a:cubicBezTo>
                <a:lnTo>
                  <a:pt x="975660" y="1072853"/>
                </a:lnTo>
                <a:lnTo>
                  <a:pt x="975660" y="1076871"/>
                </a:lnTo>
                <a:lnTo>
                  <a:pt x="1026224" y="1076871"/>
                </a:lnTo>
                <a:lnTo>
                  <a:pt x="1026224" y="1072853"/>
                </a:lnTo>
                <a:cubicBezTo>
                  <a:pt x="1020643" y="1072853"/>
                  <a:pt x="1016941" y="1072350"/>
                  <a:pt x="1015118" y="1071346"/>
                </a:cubicBezTo>
                <a:cubicBezTo>
                  <a:pt x="1013295" y="1070341"/>
                  <a:pt x="1011862" y="1068760"/>
                  <a:pt x="1010821" y="1066602"/>
                </a:cubicBezTo>
                <a:cubicBezTo>
                  <a:pt x="1010002" y="1064965"/>
                  <a:pt x="1009593" y="1060686"/>
                  <a:pt x="1009593" y="1053766"/>
                </a:cubicBezTo>
                <a:lnTo>
                  <a:pt x="1009593" y="999853"/>
                </a:lnTo>
                <a:cubicBezTo>
                  <a:pt x="1018374" y="990179"/>
                  <a:pt x="1027192" y="985342"/>
                  <a:pt x="1036047" y="985342"/>
                </a:cubicBezTo>
                <a:cubicBezTo>
                  <a:pt x="1041777" y="985342"/>
                  <a:pt x="1045851" y="987444"/>
                  <a:pt x="1048269" y="991648"/>
                </a:cubicBezTo>
                <a:cubicBezTo>
                  <a:pt x="1050688" y="995853"/>
                  <a:pt x="1051897" y="1002606"/>
                  <a:pt x="1051897" y="1011908"/>
                </a:cubicBezTo>
                <a:lnTo>
                  <a:pt x="1051897" y="1053766"/>
                </a:lnTo>
                <a:cubicBezTo>
                  <a:pt x="1051897" y="1059644"/>
                  <a:pt x="1051748" y="1063142"/>
                  <a:pt x="1051451" y="1064258"/>
                </a:cubicBezTo>
                <a:cubicBezTo>
                  <a:pt x="1050707" y="1067086"/>
                  <a:pt x="1049386" y="1069225"/>
                  <a:pt x="1047488" y="1070676"/>
                </a:cubicBezTo>
                <a:cubicBezTo>
                  <a:pt x="1045591" y="1072127"/>
                  <a:pt x="1042261" y="1072853"/>
                  <a:pt x="1037498" y="1072853"/>
                </a:cubicBezTo>
                <a:lnTo>
                  <a:pt x="1035377" y="1072853"/>
                </a:lnTo>
                <a:lnTo>
                  <a:pt x="1035377" y="1076871"/>
                </a:lnTo>
                <a:lnTo>
                  <a:pt x="1085942" y="1076871"/>
                </a:lnTo>
                <a:lnTo>
                  <a:pt x="1085942" y="1072853"/>
                </a:lnTo>
                <a:cubicBezTo>
                  <a:pt x="1081030" y="1072853"/>
                  <a:pt x="1077663" y="1072332"/>
                  <a:pt x="1075840" y="1071290"/>
                </a:cubicBezTo>
                <a:cubicBezTo>
                  <a:pt x="1074017" y="1070248"/>
                  <a:pt x="1072696" y="1068797"/>
                  <a:pt x="1071877" y="1066937"/>
                </a:cubicBezTo>
                <a:cubicBezTo>
                  <a:pt x="1070836" y="1064630"/>
                  <a:pt x="1070315" y="1060240"/>
                  <a:pt x="1070315" y="1053766"/>
                </a:cubicBezTo>
                <a:lnTo>
                  <a:pt x="1070315" y="1010122"/>
                </a:lnTo>
                <a:cubicBezTo>
                  <a:pt x="1070315" y="1000894"/>
                  <a:pt x="1069496" y="994048"/>
                  <a:pt x="1067859" y="989583"/>
                </a:cubicBezTo>
                <a:cubicBezTo>
                  <a:pt x="1065478" y="983184"/>
                  <a:pt x="1062278" y="978589"/>
                  <a:pt x="1058260" y="975798"/>
                </a:cubicBezTo>
                <a:cubicBezTo>
                  <a:pt x="1054241" y="973008"/>
                  <a:pt x="1049442" y="971612"/>
                  <a:pt x="1043860" y="971612"/>
                </a:cubicBezTo>
                <a:cubicBezTo>
                  <a:pt x="1032996" y="971612"/>
                  <a:pt x="1021573" y="978831"/>
                  <a:pt x="1009593" y="993267"/>
                </a:cubicBezTo>
                <a:lnTo>
                  <a:pt x="1009593" y="971612"/>
                </a:lnTo>
                <a:close/>
                <a:moveTo>
                  <a:pt x="917319" y="971612"/>
                </a:moveTo>
                <a:cubicBezTo>
                  <a:pt x="905488" y="971612"/>
                  <a:pt x="896297" y="974291"/>
                  <a:pt x="889749" y="979649"/>
                </a:cubicBezTo>
                <a:cubicBezTo>
                  <a:pt x="883201" y="985007"/>
                  <a:pt x="879926" y="990886"/>
                  <a:pt x="879926" y="997285"/>
                </a:cubicBezTo>
                <a:cubicBezTo>
                  <a:pt x="879926" y="1000634"/>
                  <a:pt x="880801" y="1003276"/>
                  <a:pt x="882549" y="1005210"/>
                </a:cubicBezTo>
                <a:cubicBezTo>
                  <a:pt x="884298" y="1007145"/>
                  <a:pt x="886549" y="1008113"/>
                  <a:pt x="889302" y="1008113"/>
                </a:cubicBezTo>
                <a:cubicBezTo>
                  <a:pt x="892130" y="1008113"/>
                  <a:pt x="894418" y="1007182"/>
                  <a:pt x="896167" y="1005322"/>
                </a:cubicBezTo>
                <a:cubicBezTo>
                  <a:pt x="897916" y="1003462"/>
                  <a:pt x="898790" y="1000820"/>
                  <a:pt x="898790" y="997397"/>
                </a:cubicBezTo>
                <a:lnTo>
                  <a:pt x="898567" y="990923"/>
                </a:lnTo>
                <a:cubicBezTo>
                  <a:pt x="898567" y="987649"/>
                  <a:pt x="899981" y="984747"/>
                  <a:pt x="902809" y="982216"/>
                </a:cubicBezTo>
                <a:cubicBezTo>
                  <a:pt x="905562" y="979686"/>
                  <a:pt x="909283" y="978421"/>
                  <a:pt x="913971" y="978421"/>
                </a:cubicBezTo>
                <a:cubicBezTo>
                  <a:pt x="920147" y="978421"/>
                  <a:pt x="924854" y="980319"/>
                  <a:pt x="928091" y="984114"/>
                </a:cubicBezTo>
                <a:cubicBezTo>
                  <a:pt x="931328" y="987909"/>
                  <a:pt x="932946" y="994904"/>
                  <a:pt x="932946" y="1005099"/>
                </a:cubicBezTo>
                <a:lnTo>
                  <a:pt x="932946" y="1009117"/>
                </a:lnTo>
                <a:cubicBezTo>
                  <a:pt x="915385" y="1015517"/>
                  <a:pt x="902827" y="1020949"/>
                  <a:pt x="895274" y="1025414"/>
                </a:cubicBezTo>
                <a:cubicBezTo>
                  <a:pt x="887721" y="1029879"/>
                  <a:pt x="882419" y="1034641"/>
                  <a:pt x="879368" y="1039701"/>
                </a:cubicBezTo>
                <a:cubicBezTo>
                  <a:pt x="877136" y="1043348"/>
                  <a:pt x="876020" y="1047664"/>
                  <a:pt x="876020" y="1052649"/>
                </a:cubicBezTo>
                <a:cubicBezTo>
                  <a:pt x="876020" y="1060537"/>
                  <a:pt x="878308" y="1066900"/>
                  <a:pt x="882884" y="1071737"/>
                </a:cubicBezTo>
                <a:cubicBezTo>
                  <a:pt x="887461" y="1076573"/>
                  <a:pt x="893284" y="1078992"/>
                  <a:pt x="900353" y="1078992"/>
                </a:cubicBezTo>
                <a:cubicBezTo>
                  <a:pt x="904892" y="1078992"/>
                  <a:pt x="909171" y="1078062"/>
                  <a:pt x="913189" y="1076201"/>
                </a:cubicBezTo>
                <a:cubicBezTo>
                  <a:pt x="915868" y="1074936"/>
                  <a:pt x="922454" y="1070248"/>
                  <a:pt x="932946" y="1062137"/>
                </a:cubicBezTo>
                <a:cubicBezTo>
                  <a:pt x="933021" y="1068239"/>
                  <a:pt x="934137" y="1072555"/>
                  <a:pt x="936295" y="1075085"/>
                </a:cubicBezTo>
                <a:cubicBezTo>
                  <a:pt x="938453" y="1077615"/>
                  <a:pt x="941355" y="1078880"/>
                  <a:pt x="945001" y="1078880"/>
                </a:cubicBezTo>
                <a:cubicBezTo>
                  <a:pt x="952592" y="1078880"/>
                  <a:pt x="960554" y="1073299"/>
                  <a:pt x="968888" y="1062137"/>
                </a:cubicBezTo>
                <a:lnTo>
                  <a:pt x="968888" y="1055886"/>
                </a:lnTo>
                <a:cubicBezTo>
                  <a:pt x="964423" y="1060351"/>
                  <a:pt x="961410" y="1063067"/>
                  <a:pt x="959847" y="1064035"/>
                </a:cubicBezTo>
                <a:cubicBezTo>
                  <a:pt x="958954" y="1064556"/>
                  <a:pt x="957912" y="1064816"/>
                  <a:pt x="956722" y="1064816"/>
                </a:cubicBezTo>
                <a:cubicBezTo>
                  <a:pt x="955605" y="1064816"/>
                  <a:pt x="954619" y="1064444"/>
                  <a:pt x="953764" y="1063700"/>
                </a:cubicBezTo>
                <a:cubicBezTo>
                  <a:pt x="952908" y="1062956"/>
                  <a:pt x="952294" y="1061486"/>
                  <a:pt x="951922" y="1059291"/>
                </a:cubicBezTo>
                <a:cubicBezTo>
                  <a:pt x="951550" y="1057096"/>
                  <a:pt x="951364" y="1051124"/>
                  <a:pt x="951364" y="1041376"/>
                </a:cubicBezTo>
                <a:lnTo>
                  <a:pt x="951364" y="1006661"/>
                </a:lnTo>
                <a:cubicBezTo>
                  <a:pt x="951364" y="996764"/>
                  <a:pt x="950694" y="990216"/>
                  <a:pt x="949355" y="987016"/>
                </a:cubicBezTo>
                <a:cubicBezTo>
                  <a:pt x="947271" y="982105"/>
                  <a:pt x="944034" y="978496"/>
                  <a:pt x="939644" y="976189"/>
                </a:cubicBezTo>
                <a:cubicBezTo>
                  <a:pt x="933839" y="973138"/>
                  <a:pt x="926398" y="971612"/>
                  <a:pt x="917319" y="971612"/>
                </a:cubicBezTo>
                <a:close/>
                <a:moveTo>
                  <a:pt x="818795" y="971501"/>
                </a:moveTo>
                <a:cubicBezTo>
                  <a:pt x="805252" y="971501"/>
                  <a:pt x="793997" y="976394"/>
                  <a:pt x="785030" y="986179"/>
                </a:cubicBezTo>
                <a:cubicBezTo>
                  <a:pt x="776063" y="995964"/>
                  <a:pt x="771579" y="1009601"/>
                  <a:pt x="771579" y="1027088"/>
                </a:cubicBezTo>
                <a:cubicBezTo>
                  <a:pt x="771579" y="1043236"/>
                  <a:pt x="775951" y="1056091"/>
                  <a:pt x="784695" y="1065653"/>
                </a:cubicBezTo>
                <a:cubicBezTo>
                  <a:pt x="793439" y="1075215"/>
                  <a:pt x="803950" y="1079997"/>
                  <a:pt x="816228" y="1079997"/>
                </a:cubicBezTo>
                <a:cubicBezTo>
                  <a:pt x="827539" y="1079997"/>
                  <a:pt x="836952" y="1075811"/>
                  <a:pt x="844468" y="1067439"/>
                </a:cubicBezTo>
                <a:cubicBezTo>
                  <a:pt x="851984" y="1059068"/>
                  <a:pt x="856523" y="1049784"/>
                  <a:pt x="858086" y="1039590"/>
                </a:cubicBezTo>
                <a:lnTo>
                  <a:pt x="854626" y="1037357"/>
                </a:lnTo>
                <a:cubicBezTo>
                  <a:pt x="851277" y="1046287"/>
                  <a:pt x="847128" y="1052594"/>
                  <a:pt x="842180" y="1056277"/>
                </a:cubicBezTo>
                <a:cubicBezTo>
                  <a:pt x="837231" y="1059961"/>
                  <a:pt x="831408" y="1061802"/>
                  <a:pt x="824711" y="1061802"/>
                </a:cubicBezTo>
                <a:cubicBezTo>
                  <a:pt x="814665" y="1061802"/>
                  <a:pt x="805922" y="1057486"/>
                  <a:pt x="798480" y="1048854"/>
                </a:cubicBezTo>
                <a:cubicBezTo>
                  <a:pt x="791039" y="1040222"/>
                  <a:pt x="787355" y="1028316"/>
                  <a:pt x="787430" y="1013135"/>
                </a:cubicBezTo>
                <a:lnTo>
                  <a:pt x="858086" y="1013135"/>
                </a:lnTo>
                <a:cubicBezTo>
                  <a:pt x="858086" y="1000485"/>
                  <a:pt x="854402" y="990383"/>
                  <a:pt x="847035" y="982830"/>
                </a:cubicBezTo>
                <a:cubicBezTo>
                  <a:pt x="839668" y="975277"/>
                  <a:pt x="830255" y="971501"/>
                  <a:pt x="818795" y="971501"/>
                </a:cubicBezTo>
                <a:close/>
                <a:moveTo>
                  <a:pt x="638825" y="922053"/>
                </a:moveTo>
                <a:cubicBezTo>
                  <a:pt x="624761" y="922053"/>
                  <a:pt x="611794" y="925532"/>
                  <a:pt x="599925" y="932489"/>
                </a:cubicBezTo>
                <a:cubicBezTo>
                  <a:pt x="588056" y="939447"/>
                  <a:pt x="578735" y="949251"/>
                  <a:pt x="571964" y="961901"/>
                </a:cubicBezTo>
                <a:cubicBezTo>
                  <a:pt x="565192" y="974552"/>
                  <a:pt x="561806" y="988430"/>
                  <a:pt x="561806" y="1003536"/>
                </a:cubicBezTo>
                <a:cubicBezTo>
                  <a:pt x="561806" y="1022288"/>
                  <a:pt x="566941" y="1038585"/>
                  <a:pt x="577210" y="1052426"/>
                </a:cubicBezTo>
                <a:cubicBezTo>
                  <a:pt x="590977" y="1071030"/>
                  <a:pt x="610399" y="1080331"/>
                  <a:pt x="635476" y="1080331"/>
                </a:cubicBezTo>
                <a:cubicBezTo>
                  <a:pt x="649392" y="1080331"/>
                  <a:pt x="661409" y="1077206"/>
                  <a:pt x="671530" y="1070955"/>
                </a:cubicBezTo>
                <a:cubicBezTo>
                  <a:pt x="681650" y="1064704"/>
                  <a:pt x="690505" y="1054845"/>
                  <a:pt x="698096" y="1041376"/>
                </a:cubicBezTo>
                <a:lnTo>
                  <a:pt x="694635" y="1039143"/>
                </a:lnTo>
                <a:cubicBezTo>
                  <a:pt x="685631" y="1051645"/>
                  <a:pt x="677371" y="1059998"/>
                  <a:pt x="669855" y="1064202"/>
                </a:cubicBezTo>
                <a:cubicBezTo>
                  <a:pt x="662340" y="1068407"/>
                  <a:pt x="653670" y="1070509"/>
                  <a:pt x="643848" y="1070509"/>
                </a:cubicBezTo>
                <a:cubicBezTo>
                  <a:pt x="632537" y="1070509"/>
                  <a:pt x="622472" y="1067830"/>
                  <a:pt x="613654" y="1062472"/>
                </a:cubicBezTo>
                <a:cubicBezTo>
                  <a:pt x="604836" y="1057114"/>
                  <a:pt x="598232" y="1049412"/>
                  <a:pt x="593841" y="1039366"/>
                </a:cubicBezTo>
                <a:cubicBezTo>
                  <a:pt x="589451" y="1029321"/>
                  <a:pt x="587256" y="1017452"/>
                  <a:pt x="587256" y="1003759"/>
                </a:cubicBezTo>
                <a:cubicBezTo>
                  <a:pt x="587256" y="987165"/>
                  <a:pt x="589581" y="973287"/>
                  <a:pt x="594232" y="962125"/>
                </a:cubicBezTo>
                <a:cubicBezTo>
                  <a:pt x="598883" y="950963"/>
                  <a:pt x="605264" y="942833"/>
                  <a:pt x="613375" y="937735"/>
                </a:cubicBezTo>
                <a:cubicBezTo>
                  <a:pt x="621486" y="932638"/>
                  <a:pt x="630565" y="930089"/>
                  <a:pt x="640611" y="930089"/>
                </a:cubicBezTo>
                <a:cubicBezTo>
                  <a:pt x="652591" y="930089"/>
                  <a:pt x="662861" y="933475"/>
                  <a:pt x="671418" y="940247"/>
                </a:cubicBezTo>
                <a:cubicBezTo>
                  <a:pt x="679976" y="947019"/>
                  <a:pt x="686561" y="958106"/>
                  <a:pt x="691175" y="973510"/>
                </a:cubicBezTo>
                <a:lnTo>
                  <a:pt x="694635" y="973510"/>
                </a:lnTo>
                <a:lnTo>
                  <a:pt x="691175" y="922053"/>
                </a:lnTo>
                <a:lnTo>
                  <a:pt x="687268" y="922053"/>
                </a:lnTo>
                <a:cubicBezTo>
                  <a:pt x="686450" y="925625"/>
                  <a:pt x="685073" y="928415"/>
                  <a:pt x="683138" y="930424"/>
                </a:cubicBezTo>
                <a:cubicBezTo>
                  <a:pt x="681650" y="931838"/>
                  <a:pt x="679901" y="932545"/>
                  <a:pt x="677892" y="932545"/>
                </a:cubicBezTo>
                <a:cubicBezTo>
                  <a:pt x="676553" y="932545"/>
                  <a:pt x="674320" y="931727"/>
                  <a:pt x="671195" y="930089"/>
                </a:cubicBezTo>
                <a:cubicBezTo>
                  <a:pt x="660554" y="924732"/>
                  <a:pt x="649764" y="922053"/>
                  <a:pt x="638825" y="922053"/>
                </a:cubicBezTo>
                <a:close/>
                <a:moveTo>
                  <a:pt x="1120098" y="918146"/>
                </a:moveTo>
                <a:cubicBezTo>
                  <a:pt x="1116898" y="918146"/>
                  <a:pt x="1114200" y="919244"/>
                  <a:pt x="1112005" y="921439"/>
                </a:cubicBezTo>
                <a:cubicBezTo>
                  <a:pt x="1109810" y="923634"/>
                  <a:pt x="1108712" y="926294"/>
                  <a:pt x="1108712" y="929420"/>
                </a:cubicBezTo>
                <a:cubicBezTo>
                  <a:pt x="1108712" y="932545"/>
                  <a:pt x="1109829" y="935224"/>
                  <a:pt x="1112061" y="937456"/>
                </a:cubicBezTo>
                <a:cubicBezTo>
                  <a:pt x="1114293" y="939689"/>
                  <a:pt x="1116972" y="940805"/>
                  <a:pt x="1120098" y="940805"/>
                </a:cubicBezTo>
                <a:cubicBezTo>
                  <a:pt x="1123223" y="940805"/>
                  <a:pt x="1125883" y="939689"/>
                  <a:pt x="1128079" y="937456"/>
                </a:cubicBezTo>
                <a:cubicBezTo>
                  <a:pt x="1130274" y="935224"/>
                  <a:pt x="1131371" y="932545"/>
                  <a:pt x="1131371" y="929420"/>
                </a:cubicBezTo>
                <a:cubicBezTo>
                  <a:pt x="1131371" y="926294"/>
                  <a:pt x="1130274" y="923634"/>
                  <a:pt x="1128079" y="921439"/>
                </a:cubicBezTo>
                <a:cubicBezTo>
                  <a:pt x="1125883" y="919244"/>
                  <a:pt x="1123223" y="918146"/>
                  <a:pt x="1120098" y="918146"/>
                </a:cubicBezTo>
                <a:close/>
                <a:moveTo>
                  <a:pt x="743228" y="918146"/>
                </a:moveTo>
                <a:lnTo>
                  <a:pt x="712755" y="930648"/>
                </a:lnTo>
                <a:lnTo>
                  <a:pt x="714653" y="934554"/>
                </a:lnTo>
                <a:cubicBezTo>
                  <a:pt x="717629" y="933364"/>
                  <a:pt x="720085" y="932768"/>
                  <a:pt x="722020" y="932768"/>
                </a:cubicBezTo>
                <a:cubicBezTo>
                  <a:pt x="723806" y="932768"/>
                  <a:pt x="725275" y="933252"/>
                  <a:pt x="726429" y="934219"/>
                </a:cubicBezTo>
                <a:cubicBezTo>
                  <a:pt x="727582" y="935187"/>
                  <a:pt x="728419" y="936991"/>
                  <a:pt x="728940" y="939633"/>
                </a:cubicBezTo>
                <a:cubicBezTo>
                  <a:pt x="729461" y="942275"/>
                  <a:pt x="729722" y="949363"/>
                  <a:pt x="729722" y="960897"/>
                </a:cubicBezTo>
                <a:lnTo>
                  <a:pt x="729722" y="1053766"/>
                </a:lnTo>
                <a:cubicBezTo>
                  <a:pt x="729722" y="1060091"/>
                  <a:pt x="729238" y="1064370"/>
                  <a:pt x="728270" y="1066602"/>
                </a:cubicBezTo>
                <a:cubicBezTo>
                  <a:pt x="727303" y="1068834"/>
                  <a:pt x="725964" y="1070434"/>
                  <a:pt x="724252" y="1071402"/>
                </a:cubicBezTo>
                <a:cubicBezTo>
                  <a:pt x="722541" y="1072369"/>
                  <a:pt x="719341" y="1072853"/>
                  <a:pt x="714653" y="1072853"/>
                </a:cubicBezTo>
                <a:lnTo>
                  <a:pt x="714653" y="1076871"/>
                </a:lnTo>
                <a:lnTo>
                  <a:pt x="764771" y="1076871"/>
                </a:lnTo>
                <a:lnTo>
                  <a:pt x="764771" y="1072853"/>
                </a:lnTo>
                <a:cubicBezTo>
                  <a:pt x="759487" y="1072853"/>
                  <a:pt x="755878" y="1072313"/>
                  <a:pt x="753943" y="1071234"/>
                </a:cubicBezTo>
                <a:cubicBezTo>
                  <a:pt x="752009" y="1070155"/>
                  <a:pt x="750576" y="1068574"/>
                  <a:pt x="749646" y="1066490"/>
                </a:cubicBezTo>
                <a:cubicBezTo>
                  <a:pt x="748716" y="1064407"/>
                  <a:pt x="748251" y="1060165"/>
                  <a:pt x="748251" y="1053766"/>
                </a:cubicBezTo>
                <a:lnTo>
                  <a:pt x="748251" y="918146"/>
                </a:lnTo>
                <a:close/>
                <a:moveTo>
                  <a:pt x="1142496" y="739701"/>
                </a:moveTo>
                <a:lnTo>
                  <a:pt x="1142496" y="778657"/>
                </a:lnTo>
                <a:cubicBezTo>
                  <a:pt x="1133269" y="786098"/>
                  <a:pt x="1125828" y="789819"/>
                  <a:pt x="1120172" y="789819"/>
                </a:cubicBezTo>
                <a:cubicBezTo>
                  <a:pt x="1116005" y="789819"/>
                  <a:pt x="1112321" y="788052"/>
                  <a:pt x="1109122" y="784517"/>
                </a:cubicBezTo>
                <a:cubicBezTo>
                  <a:pt x="1105922" y="780982"/>
                  <a:pt x="1104322" y="776536"/>
                  <a:pt x="1104322" y="771178"/>
                </a:cubicBezTo>
                <a:cubicBezTo>
                  <a:pt x="1104322" y="766937"/>
                  <a:pt x="1105587" y="763030"/>
                  <a:pt x="1108117" y="759458"/>
                </a:cubicBezTo>
                <a:cubicBezTo>
                  <a:pt x="1110647" y="755886"/>
                  <a:pt x="1114852" y="752463"/>
                  <a:pt x="1120730" y="749189"/>
                </a:cubicBezTo>
                <a:cubicBezTo>
                  <a:pt x="1124004" y="747328"/>
                  <a:pt x="1131260" y="744166"/>
                  <a:pt x="1142496" y="739701"/>
                </a:cubicBezTo>
                <a:close/>
                <a:moveTo>
                  <a:pt x="971046" y="739701"/>
                </a:moveTo>
                <a:lnTo>
                  <a:pt x="971046" y="778657"/>
                </a:lnTo>
                <a:cubicBezTo>
                  <a:pt x="961819" y="786098"/>
                  <a:pt x="954378" y="789819"/>
                  <a:pt x="948722" y="789819"/>
                </a:cubicBezTo>
                <a:cubicBezTo>
                  <a:pt x="944555" y="789819"/>
                  <a:pt x="940871" y="788052"/>
                  <a:pt x="937672" y="784517"/>
                </a:cubicBezTo>
                <a:cubicBezTo>
                  <a:pt x="934472" y="780982"/>
                  <a:pt x="932872" y="776536"/>
                  <a:pt x="932872" y="771178"/>
                </a:cubicBezTo>
                <a:cubicBezTo>
                  <a:pt x="932872" y="766937"/>
                  <a:pt x="934137" y="763030"/>
                  <a:pt x="936667" y="759458"/>
                </a:cubicBezTo>
                <a:cubicBezTo>
                  <a:pt x="939197" y="755886"/>
                  <a:pt x="943401" y="752463"/>
                  <a:pt x="949280" y="749189"/>
                </a:cubicBezTo>
                <a:cubicBezTo>
                  <a:pt x="952554" y="747328"/>
                  <a:pt x="959810" y="744166"/>
                  <a:pt x="971046" y="739701"/>
                </a:cubicBezTo>
                <a:close/>
                <a:moveTo>
                  <a:pt x="1126869" y="695387"/>
                </a:moveTo>
                <a:cubicBezTo>
                  <a:pt x="1115038" y="695387"/>
                  <a:pt x="1105847" y="698066"/>
                  <a:pt x="1099299" y="703424"/>
                </a:cubicBezTo>
                <a:cubicBezTo>
                  <a:pt x="1092751" y="708782"/>
                  <a:pt x="1089476" y="714661"/>
                  <a:pt x="1089476" y="721060"/>
                </a:cubicBezTo>
                <a:cubicBezTo>
                  <a:pt x="1089476" y="724409"/>
                  <a:pt x="1090351" y="727051"/>
                  <a:pt x="1092099" y="728985"/>
                </a:cubicBezTo>
                <a:cubicBezTo>
                  <a:pt x="1093848" y="730920"/>
                  <a:pt x="1096099" y="731888"/>
                  <a:pt x="1098852" y="731888"/>
                </a:cubicBezTo>
                <a:cubicBezTo>
                  <a:pt x="1101680" y="731888"/>
                  <a:pt x="1103968" y="730957"/>
                  <a:pt x="1105717" y="729097"/>
                </a:cubicBezTo>
                <a:cubicBezTo>
                  <a:pt x="1107466" y="727237"/>
                  <a:pt x="1108340" y="724595"/>
                  <a:pt x="1108340" y="721172"/>
                </a:cubicBezTo>
                <a:lnTo>
                  <a:pt x="1108117" y="714698"/>
                </a:lnTo>
                <a:cubicBezTo>
                  <a:pt x="1108117" y="711424"/>
                  <a:pt x="1109531" y="708522"/>
                  <a:pt x="1112359" y="705991"/>
                </a:cubicBezTo>
                <a:cubicBezTo>
                  <a:pt x="1115112" y="703461"/>
                  <a:pt x="1118833" y="702196"/>
                  <a:pt x="1123521" y="702196"/>
                </a:cubicBezTo>
                <a:cubicBezTo>
                  <a:pt x="1129697" y="702196"/>
                  <a:pt x="1134404" y="704094"/>
                  <a:pt x="1137641" y="707889"/>
                </a:cubicBezTo>
                <a:cubicBezTo>
                  <a:pt x="1140878" y="711684"/>
                  <a:pt x="1142496" y="718679"/>
                  <a:pt x="1142496" y="728874"/>
                </a:cubicBezTo>
                <a:lnTo>
                  <a:pt x="1142496" y="732892"/>
                </a:lnTo>
                <a:cubicBezTo>
                  <a:pt x="1124935" y="739292"/>
                  <a:pt x="1112377" y="744724"/>
                  <a:pt x="1104824" y="749189"/>
                </a:cubicBezTo>
                <a:cubicBezTo>
                  <a:pt x="1097271" y="753654"/>
                  <a:pt x="1091969" y="758416"/>
                  <a:pt x="1088918" y="763476"/>
                </a:cubicBezTo>
                <a:cubicBezTo>
                  <a:pt x="1086686" y="767123"/>
                  <a:pt x="1085570" y="771439"/>
                  <a:pt x="1085570" y="776424"/>
                </a:cubicBezTo>
                <a:cubicBezTo>
                  <a:pt x="1085570" y="784312"/>
                  <a:pt x="1087858" y="790675"/>
                  <a:pt x="1092434" y="795512"/>
                </a:cubicBezTo>
                <a:cubicBezTo>
                  <a:pt x="1097011" y="800348"/>
                  <a:pt x="1102834" y="802767"/>
                  <a:pt x="1109903" y="802767"/>
                </a:cubicBezTo>
                <a:cubicBezTo>
                  <a:pt x="1114442" y="802767"/>
                  <a:pt x="1118721" y="801837"/>
                  <a:pt x="1122739" y="799976"/>
                </a:cubicBezTo>
                <a:cubicBezTo>
                  <a:pt x="1125418" y="798711"/>
                  <a:pt x="1132004" y="794023"/>
                  <a:pt x="1142496" y="785912"/>
                </a:cubicBezTo>
                <a:cubicBezTo>
                  <a:pt x="1142571" y="792014"/>
                  <a:pt x="1143687" y="796330"/>
                  <a:pt x="1145845" y="798860"/>
                </a:cubicBezTo>
                <a:cubicBezTo>
                  <a:pt x="1148003" y="801390"/>
                  <a:pt x="1150905" y="802655"/>
                  <a:pt x="1154551" y="802655"/>
                </a:cubicBezTo>
                <a:cubicBezTo>
                  <a:pt x="1162142" y="802655"/>
                  <a:pt x="1170104" y="797074"/>
                  <a:pt x="1178438" y="785912"/>
                </a:cubicBezTo>
                <a:lnTo>
                  <a:pt x="1178438" y="779661"/>
                </a:lnTo>
                <a:cubicBezTo>
                  <a:pt x="1173973" y="784126"/>
                  <a:pt x="1170960" y="786842"/>
                  <a:pt x="1169397" y="787810"/>
                </a:cubicBezTo>
                <a:cubicBezTo>
                  <a:pt x="1168504" y="788331"/>
                  <a:pt x="1167462" y="788591"/>
                  <a:pt x="1166272" y="788591"/>
                </a:cubicBezTo>
                <a:cubicBezTo>
                  <a:pt x="1165155" y="788591"/>
                  <a:pt x="1164169" y="788219"/>
                  <a:pt x="1163314" y="787475"/>
                </a:cubicBezTo>
                <a:cubicBezTo>
                  <a:pt x="1162458" y="786731"/>
                  <a:pt x="1161844" y="785261"/>
                  <a:pt x="1161472" y="783066"/>
                </a:cubicBezTo>
                <a:cubicBezTo>
                  <a:pt x="1161100" y="780871"/>
                  <a:pt x="1160914" y="774899"/>
                  <a:pt x="1160914" y="765151"/>
                </a:cubicBezTo>
                <a:lnTo>
                  <a:pt x="1160914" y="730436"/>
                </a:lnTo>
                <a:cubicBezTo>
                  <a:pt x="1160914" y="720539"/>
                  <a:pt x="1160244" y="713991"/>
                  <a:pt x="1158905" y="710791"/>
                </a:cubicBezTo>
                <a:cubicBezTo>
                  <a:pt x="1156821" y="705880"/>
                  <a:pt x="1153584" y="702271"/>
                  <a:pt x="1149194" y="699964"/>
                </a:cubicBezTo>
                <a:cubicBezTo>
                  <a:pt x="1143389" y="696913"/>
                  <a:pt x="1135948" y="695387"/>
                  <a:pt x="1126869" y="695387"/>
                </a:cubicBezTo>
                <a:close/>
                <a:moveTo>
                  <a:pt x="955419" y="695387"/>
                </a:moveTo>
                <a:cubicBezTo>
                  <a:pt x="943588" y="695387"/>
                  <a:pt x="934397" y="698066"/>
                  <a:pt x="927849" y="703424"/>
                </a:cubicBezTo>
                <a:cubicBezTo>
                  <a:pt x="921301" y="708782"/>
                  <a:pt x="918026" y="714661"/>
                  <a:pt x="918026" y="721060"/>
                </a:cubicBezTo>
                <a:cubicBezTo>
                  <a:pt x="918026" y="724409"/>
                  <a:pt x="918901" y="727051"/>
                  <a:pt x="920649" y="728985"/>
                </a:cubicBezTo>
                <a:cubicBezTo>
                  <a:pt x="922398" y="730920"/>
                  <a:pt x="924649" y="731888"/>
                  <a:pt x="927402" y="731888"/>
                </a:cubicBezTo>
                <a:cubicBezTo>
                  <a:pt x="930230" y="731888"/>
                  <a:pt x="932518" y="730957"/>
                  <a:pt x="934267" y="729097"/>
                </a:cubicBezTo>
                <a:cubicBezTo>
                  <a:pt x="936016" y="727237"/>
                  <a:pt x="936890" y="724595"/>
                  <a:pt x="936890" y="721172"/>
                </a:cubicBezTo>
                <a:lnTo>
                  <a:pt x="936667" y="714698"/>
                </a:lnTo>
                <a:cubicBezTo>
                  <a:pt x="936667" y="711424"/>
                  <a:pt x="938081" y="708522"/>
                  <a:pt x="940909" y="705991"/>
                </a:cubicBezTo>
                <a:cubicBezTo>
                  <a:pt x="943662" y="703461"/>
                  <a:pt x="947383" y="702196"/>
                  <a:pt x="952071" y="702196"/>
                </a:cubicBezTo>
                <a:cubicBezTo>
                  <a:pt x="958247" y="702196"/>
                  <a:pt x="962954" y="704094"/>
                  <a:pt x="966191" y="707889"/>
                </a:cubicBezTo>
                <a:cubicBezTo>
                  <a:pt x="969428" y="711684"/>
                  <a:pt x="971046" y="718679"/>
                  <a:pt x="971046" y="728874"/>
                </a:cubicBezTo>
                <a:lnTo>
                  <a:pt x="971046" y="732892"/>
                </a:lnTo>
                <a:cubicBezTo>
                  <a:pt x="953485" y="739292"/>
                  <a:pt x="940927" y="744724"/>
                  <a:pt x="933374" y="749189"/>
                </a:cubicBezTo>
                <a:cubicBezTo>
                  <a:pt x="925821" y="753654"/>
                  <a:pt x="920519" y="758416"/>
                  <a:pt x="917468" y="763476"/>
                </a:cubicBezTo>
                <a:cubicBezTo>
                  <a:pt x="915236" y="767123"/>
                  <a:pt x="914120" y="771439"/>
                  <a:pt x="914120" y="776424"/>
                </a:cubicBezTo>
                <a:cubicBezTo>
                  <a:pt x="914120" y="784312"/>
                  <a:pt x="916408" y="790675"/>
                  <a:pt x="920984" y="795512"/>
                </a:cubicBezTo>
                <a:cubicBezTo>
                  <a:pt x="925561" y="800348"/>
                  <a:pt x="931384" y="802767"/>
                  <a:pt x="938453" y="802767"/>
                </a:cubicBezTo>
                <a:cubicBezTo>
                  <a:pt x="942992" y="802767"/>
                  <a:pt x="947271" y="801837"/>
                  <a:pt x="951289" y="799976"/>
                </a:cubicBezTo>
                <a:cubicBezTo>
                  <a:pt x="953968" y="798711"/>
                  <a:pt x="960554" y="794023"/>
                  <a:pt x="971046" y="785912"/>
                </a:cubicBezTo>
                <a:cubicBezTo>
                  <a:pt x="971121" y="792014"/>
                  <a:pt x="972237" y="796330"/>
                  <a:pt x="974395" y="798860"/>
                </a:cubicBezTo>
                <a:cubicBezTo>
                  <a:pt x="976553" y="801390"/>
                  <a:pt x="979455" y="802655"/>
                  <a:pt x="983101" y="802655"/>
                </a:cubicBezTo>
                <a:cubicBezTo>
                  <a:pt x="990692" y="802655"/>
                  <a:pt x="998654" y="797074"/>
                  <a:pt x="1006988" y="785912"/>
                </a:cubicBezTo>
                <a:lnTo>
                  <a:pt x="1006988" y="779661"/>
                </a:lnTo>
                <a:cubicBezTo>
                  <a:pt x="1002523" y="784126"/>
                  <a:pt x="999510" y="786842"/>
                  <a:pt x="997947" y="787810"/>
                </a:cubicBezTo>
                <a:cubicBezTo>
                  <a:pt x="997054" y="788331"/>
                  <a:pt x="996012" y="788591"/>
                  <a:pt x="994822" y="788591"/>
                </a:cubicBezTo>
                <a:cubicBezTo>
                  <a:pt x="993705" y="788591"/>
                  <a:pt x="992719" y="788219"/>
                  <a:pt x="991864" y="787475"/>
                </a:cubicBezTo>
                <a:cubicBezTo>
                  <a:pt x="991008" y="786731"/>
                  <a:pt x="990394" y="785261"/>
                  <a:pt x="990022" y="783066"/>
                </a:cubicBezTo>
                <a:cubicBezTo>
                  <a:pt x="989650" y="780871"/>
                  <a:pt x="989464" y="774899"/>
                  <a:pt x="989464" y="765151"/>
                </a:cubicBezTo>
                <a:lnTo>
                  <a:pt x="989464" y="730436"/>
                </a:lnTo>
                <a:cubicBezTo>
                  <a:pt x="989464" y="720539"/>
                  <a:pt x="988794" y="713991"/>
                  <a:pt x="987455" y="710791"/>
                </a:cubicBezTo>
                <a:cubicBezTo>
                  <a:pt x="985371" y="705880"/>
                  <a:pt x="982134" y="702271"/>
                  <a:pt x="977744" y="699964"/>
                </a:cubicBezTo>
                <a:cubicBezTo>
                  <a:pt x="971939" y="696913"/>
                  <a:pt x="964498" y="695387"/>
                  <a:pt x="955419" y="695387"/>
                </a:cubicBezTo>
                <a:close/>
                <a:moveTo>
                  <a:pt x="1044121" y="664803"/>
                </a:moveTo>
                <a:cubicBezTo>
                  <a:pt x="1041070" y="672319"/>
                  <a:pt x="1038689" y="677491"/>
                  <a:pt x="1036977" y="680319"/>
                </a:cubicBezTo>
                <a:cubicBezTo>
                  <a:pt x="1033629" y="685676"/>
                  <a:pt x="1029815" y="690309"/>
                  <a:pt x="1025536" y="694215"/>
                </a:cubicBezTo>
                <a:cubicBezTo>
                  <a:pt x="1021257" y="698122"/>
                  <a:pt x="1017071" y="700894"/>
                  <a:pt x="1012979" y="702531"/>
                </a:cubicBezTo>
                <a:lnTo>
                  <a:pt x="1012979" y="706215"/>
                </a:lnTo>
                <a:lnTo>
                  <a:pt x="1029164" y="706215"/>
                </a:lnTo>
                <a:lnTo>
                  <a:pt x="1029164" y="774973"/>
                </a:lnTo>
                <a:cubicBezTo>
                  <a:pt x="1029164" y="782340"/>
                  <a:pt x="1029945" y="787791"/>
                  <a:pt x="1031508" y="791326"/>
                </a:cubicBezTo>
                <a:cubicBezTo>
                  <a:pt x="1033070" y="794860"/>
                  <a:pt x="1035489" y="797577"/>
                  <a:pt x="1038763" y="799474"/>
                </a:cubicBezTo>
                <a:cubicBezTo>
                  <a:pt x="1042037" y="801372"/>
                  <a:pt x="1045386" y="802320"/>
                  <a:pt x="1048809" y="802320"/>
                </a:cubicBezTo>
                <a:cubicBezTo>
                  <a:pt x="1053869" y="802320"/>
                  <a:pt x="1058780" y="800479"/>
                  <a:pt x="1063543" y="796795"/>
                </a:cubicBezTo>
                <a:cubicBezTo>
                  <a:pt x="1068306" y="793112"/>
                  <a:pt x="1071989" y="787624"/>
                  <a:pt x="1074594" y="780331"/>
                </a:cubicBezTo>
                <a:lnTo>
                  <a:pt x="1070240" y="780331"/>
                </a:lnTo>
                <a:cubicBezTo>
                  <a:pt x="1068975" y="783308"/>
                  <a:pt x="1067189" y="785559"/>
                  <a:pt x="1064882" y="787084"/>
                </a:cubicBezTo>
                <a:cubicBezTo>
                  <a:pt x="1062576" y="788610"/>
                  <a:pt x="1060194" y="789372"/>
                  <a:pt x="1057739" y="789372"/>
                </a:cubicBezTo>
                <a:cubicBezTo>
                  <a:pt x="1054762" y="789372"/>
                  <a:pt x="1052325" y="788219"/>
                  <a:pt x="1050428" y="785912"/>
                </a:cubicBezTo>
                <a:cubicBezTo>
                  <a:pt x="1048530" y="783605"/>
                  <a:pt x="1047581" y="779140"/>
                  <a:pt x="1047581" y="772518"/>
                </a:cubicBezTo>
                <a:lnTo>
                  <a:pt x="1047581" y="706215"/>
                </a:lnTo>
                <a:lnTo>
                  <a:pt x="1071468" y="706215"/>
                </a:lnTo>
                <a:lnTo>
                  <a:pt x="1071468" y="698401"/>
                </a:lnTo>
                <a:lnTo>
                  <a:pt x="1047581" y="698401"/>
                </a:lnTo>
                <a:lnTo>
                  <a:pt x="1047581" y="664803"/>
                </a:lnTo>
                <a:close/>
                <a:moveTo>
                  <a:pt x="814033" y="657771"/>
                </a:moveTo>
                <a:cubicBezTo>
                  <a:pt x="831892" y="657771"/>
                  <a:pt x="846514" y="663799"/>
                  <a:pt x="857900" y="675854"/>
                </a:cubicBezTo>
                <a:cubicBezTo>
                  <a:pt x="869285" y="687909"/>
                  <a:pt x="874978" y="704392"/>
                  <a:pt x="874978" y="725302"/>
                </a:cubicBezTo>
                <a:cubicBezTo>
                  <a:pt x="874978" y="746063"/>
                  <a:pt x="869285" y="762509"/>
                  <a:pt x="857900" y="774638"/>
                </a:cubicBezTo>
                <a:cubicBezTo>
                  <a:pt x="846514" y="786768"/>
                  <a:pt x="832190" y="792833"/>
                  <a:pt x="814926" y="792833"/>
                </a:cubicBezTo>
                <a:cubicBezTo>
                  <a:pt x="808526" y="792833"/>
                  <a:pt x="800601" y="791791"/>
                  <a:pt x="791150" y="789707"/>
                </a:cubicBezTo>
                <a:lnTo>
                  <a:pt x="791150" y="661008"/>
                </a:lnTo>
                <a:cubicBezTo>
                  <a:pt x="799708" y="658850"/>
                  <a:pt x="807335" y="657771"/>
                  <a:pt x="814033" y="657771"/>
                </a:cubicBezTo>
                <a:close/>
                <a:moveTo>
                  <a:pt x="747953" y="649288"/>
                </a:moveTo>
                <a:lnTo>
                  <a:pt x="747953" y="653418"/>
                </a:lnTo>
                <a:lnTo>
                  <a:pt x="753646" y="653418"/>
                </a:lnTo>
                <a:cubicBezTo>
                  <a:pt x="759376" y="653418"/>
                  <a:pt x="763692" y="655055"/>
                  <a:pt x="766594" y="658329"/>
                </a:cubicBezTo>
                <a:cubicBezTo>
                  <a:pt x="768677" y="660710"/>
                  <a:pt x="769719" y="666626"/>
                  <a:pt x="769719" y="676077"/>
                </a:cubicBezTo>
                <a:lnTo>
                  <a:pt x="769719" y="773857"/>
                </a:lnTo>
                <a:cubicBezTo>
                  <a:pt x="769719" y="782415"/>
                  <a:pt x="768901" y="787921"/>
                  <a:pt x="767263" y="790377"/>
                </a:cubicBezTo>
                <a:cubicBezTo>
                  <a:pt x="764585" y="794470"/>
                  <a:pt x="760045" y="796516"/>
                  <a:pt x="753646" y="796516"/>
                </a:cubicBezTo>
                <a:lnTo>
                  <a:pt x="747953" y="796516"/>
                </a:lnTo>
                <a:lnTo>
                  <a:pt x="747953" y="800646"/>
                </a:lnTo>
                <a:lnTo>
                  <a:pt x="815595" y="800646"/>
                </a:lnTo>
                <a:cubicBezTo>
                  <a:pt x="844989" y="800646"/>
                  <a:pt x="866867" y="792758"/>
                  <a:pt x="881229" y="776982"/>
                </a:cubicBezTo>
                <a:cubicBezTo>
                  <a:pt x="894028" y="762844"/>
                  <a:pt x="900427" y="745245"/>
                  <a:pt x="900427" y="724186"/>
                </a:cubicBezTo>
                <a:cubicBezTo>
                  <a:pt x="900427" y="708484"/>
                  <a:pt x="896837" y="694643"/>
                  <a:pt x="889656" y="682663"/>
                </a:cubicBezTo>
                <a:cubicBezTo>
                  <a:pt x="882475" y="670682"/>
                  <a:pt x="872987" y="662124"/>
                  <a:pt x="861193" y="656990"/>
                </a:cubicBezTo>
                <a:cubicBezTo>
                  <a:pt x="849398" y="651855"/>
                  <a:pt x="832190" y="649288"/>
                  <a:pt x="809568" y="649288"/>
                </a:cubicBezTo>
                <a:close/>
                <a:moveTo>
                  <a:pt x="961534" y="0"/>
                </a:moveTo>
                <a:cubicBezTo>
                  <a:pt x="1492575" y="0"/>
                  <a:pt x="1923068" y="384595"/>
                  <a:pt x="1923068" y="859018"/>
                </a:cubicBezTo>
                <a:cubicBezTo>
                  <a:pt x="1923068" y="1333441"/>
                  <a:pt x="1492575" y="1718036"/>
                  <a:pt x="961534" y="1718036"/>
                </a:cubicBezTo>
                <a:cubicBezTo>
                  <a:pt x="430493" y="1718036"/>
                  <a:pt x="0" y="1333441"/>
                  <a:pt x="0" y="859018"/>
                </a:cubicBezTo>
                <a:cubicBezTo>
                  <a:pt x="0" y="384595"/>
                  <a:pt x="430493" y="0"/>
                  <a:pt x="961534" y="0"/>
                </a:cubicBezTo>
                <a:close/>
              </a:path>
            </a:pathLst>
          </a:cu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6E227D7C-FD67-D5FC-3818-98F5A7EF9391}"/>
              </a:ext>
            </a:extLst>
          </p:cNvPr>
          <p:cNvSpPr/>
          <p:nvPr/>
        </p:nvSpPr>
        <p:spPr>
          <a:xfrm>
            <a:off x="6223262" y="1710963"/>
            <a:ext cx="1923068" cy="1718036"/>
          </a:xfrm>
          <a:custGeom>
            <a:avLst/>
            <a:gdLst/>
            <a:ahLst/>
            <a:cxnLst/>
            <a:rect l="l" t="t" r="r" b="b"/>
            <a:pathLst>
              <a:path w="1923068" h="1718036">
                <a:moveTo>
                  <a:pt x="913896" y="1015926"/>
                </a:moveTo>
                <a:lnTo>
                  <a:pt x="913896" y="1054882"/>
                </a:lnTo>
                <a:cubicBezTo>
                  <a:pt x="904669" y="1062323"/>
                  <a:pt x="897227" y="1066044"/>
                  <a:pt x="891572" y="1066044"/>
                </a:cubicBezTo>
                <a:cubicBezTo>
                  <a:pt x="887405" y="1066044"/>
                  <a:pt x="883721" y="1064277"/>
                  <a:pt x="880521" y="1060742"/>
                </a:cubicBezTo>
                <a:cubicBezTo>
                  <a:pt x="877322" y="1057207"/>
                  <a:pt x="875722" y="1052761"/>
                  <a:pt x="875722" y="1047403"/>
                </a:cubicBezTo>
                <a:cubicBezTo>
                  <a:pt x="875722" y="1043162"/>
                  <a:pt x="876987" y="1039255"/>
                  <a:pt x="879517" y="1035683"/>
                </a:cubicBezTo>
                <a:cubicBezTo>
                  <a:pt x="882047" y="1032111"/>
                  <a:pt x="886251" y="1028688"/>
                  <a:pt x="892130" y="1025414"/>
                </a:cubicBezTo>
                <a:cubicBezTo>
                  <a:pt x="895404" y="1023553"/>
                  <a:pt x="902660" y="1020391"/>
                  <a:pt x="913896" y="1015926"/>
                </a:cubicBezTo>
                <a:close/>
                <a:moveTo>
                  <a:pt x="1012085" y="974626"/>
                </a:moveTo>
                <a:lnTo>
                  <a:pt x="1012085" y="978756"/>
                </a:lnTo>
                <a:cubicBezTo>
                  <a:pt x="1015881" y="979649"/>
                  <a:pt x="1018634" y="980691"/>
                  <a:pt x="1020345" y="981882"/>
                </a:cubicBezTo>
                <a:cubicBezTo>
                  <a:pt x="1021536" y="982775"/>
                  <a:pt x="1023062" y="984523"/>
                  <a:pt x="1024922" y="987128"/>
                </a:cubicBezTo>
                <a:cubicBezTo>
                  <a:pt x="1027378" y="990551"/>
                  <a:pt x="1029163" y="993416"/>
                  <a:pt x="1030280" y="995723"/>
                </a:cubicBezTo>
                <a:lnTo>
                  <a:pt x="1067003" y="1072853"/>
                </a:lnTo>
                <a:lnTo>
                  <a:pt x="1059748" y="1090601"/>
                </a:lnTo>
                <a:cubicBezTo>
                  <a:pt x="1057069" y="1097223"/>
                  <a:pt x="1054408" y="1101688"/>
                  <a:pt x="1051767" y="1103995"/>
                </a:cubicBezTo>
                <a:cubicBezTo>
                  <a:pt x="1049125" y="1106302"/>
                  <a:pt x="1046688" y="1107455"/>
                  <a:pt x="1044456" y="1107455"/>
                </a:cubicBezTo>
                <a:cubicBezTo>
                  <a:pt x="1043711" y="1107455"/>
                  <a:pt x="1041851" y="1106897"/>
                  <a:pt x="1038874" y="1105781"/>
                </a:cubicBezTo>
                <a:cubicBezTo>
                  <a:pt x="1034633" y="1104144"/>
                  <a:pt x="1031284" y="1103325"/>
                  <a:pt x="1028829" y="1103325"/>
                </a:cubicBezTo>
                <a:cubicBezTo>
                  <a:pt x="1025257" y="1103325"/>
                  <a:pt x="1022448" y="1104274"/>
                  <a:pt x="1020401" y="1106172"/>
                </a:cubicBezTo>
                <a:cubicBezTo>
                  <a:pt x="1018355" y="1108069"/>
                  <a:pt x="1017332" y="1110581"/>
                  <a:pt x="1017332" y="1113706"/>
                </a:cubicBezTo>
                <a:cubicBezTo>
                  <a:pt x="1017332" y="1116980"/>
                  <a:pt x="1018746" y="1119882"/>
                  <a:pt x="1021573" y="1122413"/>
                </a:cubicBezTo>
                <a:cubicBezTo>
                  <a:pt x="1024401" y="1124943"/>
                  <a:pt x="1028010" y="1126208"/>
                  <a:pt x="1032400" y="1126208"/>
                </a:cubicBezTo>
                <a:cubicBezTo>
                  <a:pt x="1038428" y="1126208"/>
                  <a:pt x="1044697" y="1123678"/>
                  <a:pt x="1051209" y="1118617"/>
                </a:cubicBezTo>
                <a:cubicBezTo>
                  <a:pt x="1057720" y="1113557"/>
                  <a:pt x="1062985" y="1106079"/>
                  <a:pt x="1067003" y="1096182"/>
                </a:cubicBezTo>
                <a:lnTo>
                  <a:pt x="1108638" y="994160"/>
                </a:lnTo>
                <a:cubicBezTo>
                  <a:pt x="1110498" y="989472"/>
                  <a:pt x="1111763" y="986607"/>
                  <a:pt x="1112433" y="985565"/>
                </a:cubicBezTo>
                <a:cubicBezTo>
                  <a:pt x="1114219" y="983109"/>
                  <a:pt x="1115856" y="981435"/>
                  <a:pt x="1117344" y="980542"/>
                </a:cubicBezTo>
                <a:cubicBezTo>
                  <a:pt x="1118832" y="979649"/>
                  <a:pt x="1120953" y="979054"/>
                  <a:pt x="1123707" y="978756"/>
                </a:cubicBezTo>
                <a:lnTo>
                  <a:pt x="1123707" y="974626"/>
                </a:lnTo>
                <a:lnTo>
                  <a:pt x="1090444" y="974626"/>
                </a:lnTo>
                <a:lnTo>
                  <a:pt x="1090444" y="978756"/>
                </a:lnTo>
                <a:cubicBezTo>
                  <a:pt x="1093643" y="978756"/>
                  <a:pt x="1095876" y="978998"/>
                  <a:pt x="1097141" y="979482"/>
                </a:cubicBezTo>
                <a:cubicBezTo>
                  <a:pt x="1098406" y="979965"/>
                  <a:pt x="1099336" y="980617"/>
                  <a:pt x="1099931" y="981435"/>
                </a:cubicBezTo>
                <a:cubicBezTo>
                  <a:pt x="1100452" y="982105"/>
                  <a:pt x="1100713" y="983109"/>
                  <a:pt x="1100713" y="984449"/>
                </a:cubicBezTo>
                <a:cubicBezTo>
                  <a:pt x="1100713" y="987425"/>
                  <a:pt x="1100080" y="990439"/>
                  <a:pt x="1098815" y="993490"/>
                </a:cubicBezTo>
                <a:lnTo>
                  <a:pt x="1075933" y="1049970"/>
                </a:lnTo>
                <a:lnTo>
                  <a:pt x="1051041" y="998402"/>
                </a:lnTo>
                <a:cubicBezTo>
                  <a:pt x="1048586" y="993267"/>
                  <a:pt x="1047358" y="989249"/>
                  <a:pt x="1047358" y="986346"/>
                </a:cubicBezTo>
                <a:cubicBezTo>
                  <a:pt x="1047358" y="984188"/>
                  <a:pt x="1048195" y="982384"/>
                  <a:pt x="1049869" y="980933"/>
                </a:cubicBezTo>
                <a:cubicBezTo>
                  <a:pt x="1051544" y="979482"/>
                  <a:pt x="1054055" y="978756"/>
                  <a:pt x="1057404" y="978756"/>
                </a:cubicBezTo>
                <a:lnTo>
                  <a:pt x="1059748" y="978756"/>
                </a:lnTo>
                <a:lnTo>
                  <a:pt x="1059748" y="974626"/>
                </a:lnTo>
                <a:close/>
                <a:moveTo>
                  <a:pt x="1310114" y="971612"/>
                </a:moveTo>
                <a:cubicBezTo>
                  <a:pt x="1300961" y="971612"/>
                  <a:pt x="1293501" y="974440"/>
                  <a:pt x="1287734" y="980096"/>
                </a:cubicBezTo>
                <a:cubicBezTo>
                  <a:pt x="1281967" y="985751"/>
                  <a:pt x="1279083" y="992783"/>
                  <a:pt x="1279083" y="1001192"/>
                </a:cubicBezTo>
                <a:cubicBezTo>
                  <a:pt x="1279083" y="1007666"/>
                  <a:pt x="1280757" y="1013024"/>
                  <a:pt x="1284106" y="1017265"/>
                </a:cubicBezTo>
                <a:cubicBezTo>
                  <a:pt x="1287455" y="1021581"/>
                  <a:pt x="1294524" y="1026418"/>
                  <a:pt x="1305314" y="1031776"/>
                </a:cubicBezTo>
                <a:cubicBezTo>
                  <a:pt x="1316104" y="1037134"/>
                  <a:pt x="1323304" y="1041562"/>
                  <a:pt x="1326913" y="1045059"/>
                </a:cubicBezTo>
                <a:cubicBezTo>
                  <a:pt x="1330522" y="1048557"/>
                  <a:pt x="1332326" y="1052873"/>
                  <a:pt x="1332326" y="1058007"/>
                </a:cubicBezTo>
                <a:cubicBezTo>
                  <a:pt x="1332326" y="1062249"/>
                  <a:pt x="1330708" y="1065876"/>
                  <a:pt x="1327471" y="1068890"/>
                </a:cubicBezTo>
                <a:cubicBezTo>
                  <a:pt x="1324234" y="1071904"/>
                  <a:pt x="1320048" y="1073411"/>
                  <a:pt x="1314914" y="1073411"/>
                </a:cubicBezTo>
                <a:cubicBezTo>
                  <a:pt x="1307621" y="1073411"/>
                  <a:pt x="1301035" y="1070769"/>
                  <a:pt x="1295157" y="1065486"/>
                </a:cubicBezTo>
                <a:cubicBezTo>
                  <a:pt x="1289278" y="1060202"/>
                  <a:pt x="1285297" y="1052352"/>
                  <a:pt x="1283213" y="1041934"/>
                </a:cubicBezTo>
                <a:lnTo>
                  <a:pt x="1279530" y="1041934"/>
                </a:lnTo>
                <a:lnTo>
                  <a:pt x="1279530" y="1078434"/>
                </a:lnTo>
                <a:lnTo>
                  <a:pt x="1283213" y="1078434"/>
                </a:lnTo>
                <a:cubicBezTo>
                  <a:pt x="1284180" y="1076499"/>
                  <a:pt x="1285520" y="1075532"/>
                  <a:pt x="1287232" y="1075532"/>
                </a:cubicBezTo>
                <a:cubicBezTo>
                  <a:pt x="1288794" y="1075532"/>
                  <a:pt x="1290803" y="1075904"/>
                  <a:pt x="1293259" y="1076648"/>
                </a:cubicBezTo>
                <a:cubicBezTo>
                  <a:pt x="1301296" y="1078880"/>
                  <a:pt x="1308440" y="1079997"/>
                  <a:pt x="1314690" y="1079997"/>
                </a:cubicBezTo>
                <a:cubicBezTo>
                  <a:pt x="1323397" y="1079997"/>
                  <a:pt x="1331266" y="1077150"/>
                  <a:pt x="1338298" y="1071458"/>
                </a:cubicBezTo>
                <a:cubicBezTo>
                  <a:pt x="1345330" y="1065765"/>
                  <a:pt x="1348846" y="1058268"/>
                  <a:pt x="1348846" y="1048966"/>
                </a:cubicBezTo>
                <a:cubicBezTo>
                  <a:pt x="1348846" y="1036911"/>
                  <a:pt x="1341293" y="1027200"/>
                  <a:pt x="1326187" y="1019833"/>
                </a:cubicBezTo>
                <a:lnTo>
                  <a:pt x="1309891" y="1011908"/>
                </a:lnTo>
                <a:cubicBezTo>
                  <a:pt x="1302821" y="1008485"/>
                  <a:pt x="1298133" y="1005248"/>
                  <a:pt x="1295826" y="1002197"/>
                </a:cubicBezTo>
                <a:cubicBezTo>
                  <a:pt x="1293445" y="999220"/>
                  <a:pt x="1292254" y="995648"/>
                  <a:pt x="1292254" y="991481"/>
                </a:cubicBezTo>
                <a:cubicBezTo>
                  <a:pt x="1292254" y="988132"/>
                  <a:pt x="1293854" y="985081"/>
                  <a:pt x="1297054" y="982328"/>
                </a:cubicBezTo>
                <a:cubicBezTo>
                  <a:pt x="1300254" y="979575"/>
                  <a:pt x="1304458" y="978198"/>
                  <a:pt x="1309667" y="978198"/>
                </a:cubicBezTo>
                <a:cubicBezTo>
                  <a:pt x="1316513" y="978198"/>
                  <a:pt x="1322150" y="980170"/>
                  <a:pt x="1326578" y="984114"/>
                </a:cubicBezTo>
                <a:cubicBezTo>
                  <a:pt x="1331006" y="988058"/>
                  <a:pt x="1334633" y="995499"/>
                  <a:pt x="1337461" y="1006438"/>
                </a:cubicBezTo>
                <a:lnTo>
                  <a:pt x="1341144" y="1006438"/>
                </a:lnTo>
                <a:lnTo>
                  <a:pt x="1341144" y="971612"/>
                </a:lnTo>
                <a:lnTo>
                  <a:pt x="1337461" y="971612"/>
                </a:lnTo>
                <a:cubicBezTo>
                  <a:pt x="1336568" y="973398"/>
                  <a:pt x="1335787" y="974552"/>
                  <a:pt x="1335117" y="975073"/>
                </a:cubicBezTo>
                <a:cubicBezTo>
                  <a:pt x="1334447" y="975594"/>
                  <a:pt x="1333517" y="975854"/>
                  <a:pt x="1332326" y="975854"/>
                </a:cubicBezTo>
                <a:cubicBezTo>
                  <a:pt x="1331061" y="975854"/>
                  <a:pt x="1328531" y="975296"/>
                  <a:pt x="1324736" y="974180"/>
                </a:cubicBezTo>
                <a:cubicBezTo>
                  <a:pt x="1319006" y="972468"/>
                  <a:pt x="1314132" y="971612"/>
                  <a:pt x="1310114" y="971612"/>
                </a:cubicBezTo>
                <a:close/>
                <a:moveTo>
                  <a:pt x="1248276" y="971612"/>
                </a:moveTo>
                <a:lnTo>
                  <a:pt x="1217468" y="984114"/>
                </a:lnTo>
                <a:lnTo>
                  <a:pt x="1219031" y="988132"/>
                </a:lnTo>
                <a:cubicBezTo>
                  <a:pt x="1222008" y="987016"/>
                  <a:pt x="1224538" y="986458"/>
                  <a:pt x="1226621" y="986458"/>
                </a:cubicBezTo>
                <a:cubicBezTo>
                  <a:pt x="1228556" y="986458"/>
                  <a:pt x="1230082" y="986923"/>
                  <a:pt x="1231198" y="987853"/>
                </a:cubicBezTo>
                <a:cubicBezTo>
                  <a:pt x="1232314" y="988783"/>
                  <a:pt x="1233132" y="990439"/>
                  <a:pt x="1233653" y="992820"/>
                </a:cubicBezTo>
                <a:cubicBezTo>
                  <a:pt x="1234323" y="996095"/>
                  <a:pt x="1234658" y="1003276"/>
                  <a:pt x="1234658" y="1014363"/>
                </a:cubicBezTo>
                <a:lnTo>
                  <a:pt x="1234658" y="1053766"/>
                </a:lnTo>
                <a:cubicBezTo>
                  <a:pt x="1234658" y="1060091"/>
                  <a:pt x="1234156" y="1064370"/>
                  <a:pt x="1233151" y="1066602"/>
                </a:cubicBezTo>
                <a:cubicBezTo>
                  <a:pt x="1232146" y="1068834"/>
                  <a:pt x="1230788" y="1070434"/>
                  <a:pt x="1229077" y="1071402"/>
                </a:cubicBezTo>
                <a:cubicBezTo>
                  <a:pt x="1227365" y="1072369"/>
                  <a:pt x="1224017" y="1072853"/>
                  <a:pt x="1219031" y="1072853"/>
                </a:cubicBezTo>
                <a:lnTo>
                  <a:pt x="1219031" y="1076871"/>
                </a:lnTo>
                <a:lnTo>
                  <a:pt x="1268702" y="1076871"/>
                </a:lnTo>
                <a:lnTo>
                  <a:pt x="1268702" y="1072853"/>
                </a:lnTo>
                <a:cubicBezTo>
                  <a:pt x="1263865" y="1072853"/>
                  <a:pt x="1260535" y="1072332"/>
                  <a:pt x="1258712" y="1071290"/>
                </a:cubicBezTo>
                <a:cubicBezTo>
                  <a:pt x="1256889" y="1070248"/>
                  <a:pt x="1255512" y="1068667"/>
                  <a:pt x="1254582" y="1066546"/>
                </a:cubicBezTo>
                <a:cubicBezTo>
                  <a:pt x="1253652" y="1064425"/>
                  <a:pt x="1253187" y="1060165"/>
                  <a:pt x="1253187" y="1053766"/>
                </a:cubicBezTo>
                <a:lnTo>
                  <a:pt x="1253187" y="971612"/>
                </a:lnTo>
                <a:close/>
                <a:moveTo>
                  <a:pt x="1167239" y="971612"/>
                </a:moveTo>
                <a:cubicBezTo>
                  <a:pt x="1158086" y="971612"/>
                  <a:pt x="1150626" y="974440"/>
                  <a:pt x="1144859" y="980096"/>
                </a:cubicBezTo>
                <a:cubicBezTo>
                  <a:pt x="1139092" y="985751"/>
                  <a:pt x="1136208" y="992783"/>
                  <a:pt x="1136208" y="1001192"/>
                </a:cubicBezTo>
                <a:cubicBezTo>
                  <a:pt x="1136208" y="1007666"/>
                  <a:pt x="1137882" y="1013024"/>
                  <a:pt x="1141231" y="1017265"/>
                </a:cubicBezTo>
                <a:cubicBezTo>
                  <a:pt x="1144580" y="1021581"/>
                  <a:pt x="1151649" y="1026418"/>
                  <a:pt x="1162439" y="1031776"/>
                </a:cubicBezTo>
                <a:cubicBezTo>
                  <a:pt x="1173229" y="1037134"/>
                  <a:pt x="1180429" y="1041562"/>
                  <a:pt x="1184038" y="1045059"/>
                </a:cubicBezTo>
                <a:cubicBezTo>
                  <a:pt x="1187647" y="1048557"/>
                  <a:pt x="1189451" y="1052873"/>
                  <a:pt x="1189451" y="1058007"/>
                </a:cubicBezTo>
                <a:cubicBezTo>
                  <a:pt x="1189451" y="1062249"/>
                  <a:pt x="1187833" y="1065876"/>
                  <a:pt x="1184596" y="1068890"/>
                </a:cubicBezTo>
                <a:cubicBezTo>
                  <a:pt x="1181359" y="1071904"/>
                  <a:pt x="1177173" y="1073411"/>
                  <a:pt x="1172038" y="1073411"/>
                </a:cubicBezTo>
                <a:cubicBezTo>
                  <a:pt x="1164746" y="1073411"/>
                  <a:pt x="1158160" y="1070769"/>
                  <a:pt x="1152282" y="1065486"/>
                </a:cubicBezTo>
                <a:cubicBezTo>
                  <a:pt x="1146403" y="1060202"/>
                  <a:pt x="1142422" y="1052352"/>
                  <a:pt x="1140338" y="1041934"/>
                </a:cubicBezTo>
                <a:lnTo>
                  <a:pt x="1136655" y="1041934"/>
                </a:lnTo>
                <a:lnTo>
                  <a:pt x="1136655" y="1078434"/>
                </a:lnTo>
                <a:lnTo>
                  <a:pt x="1140338" y="1078434"/>
                </a:lnTo>
                <a:cubicBezTo>
                  <a:pt x="1141306" y="1076499"/>
                  <a:pt x="1142645" y="1075532"/>
                  <a:pt x="1144356" y="1075532"/>
                </a:cubicBezTo>
                <a:cubicBezTo>
                  <a:pt x="1145919" y="1075532"/>
                  <a:pt x="1147928" y="1075904"/>
                  <a:pt x="1150384" y="1076648"/>
                </a:cubicBezTo>
                <a:cubicBezTo>
                  <a:pt x="1158421" y="1078880"/>
                  <a:pt x="1165564" y="1079997"/>
                  <a:pt x="1171815" y="1079997"/>
                </a:cubicBezTo>
                <a:cubicBezTo>
                  <a:pt x="1180522" y="1079997"/>
                  <a:pt x="1188391" y="1077150"/>
                  <a:pt x="1195423" y="1071458"/>
                </a:cubicBezTo>
                <a:cubicBezTo>
                  <a:pt x="1202455" y="1065765"/>
                  <a:pt x="1205971" y="1058268"/>
                  <a:pt x="1205971" y="1048966"/>
                </a:cubicBezTo>
                <a:cubicBezTo>
                  <a:pt x="1205971" y="1036911"/>
                  <a:pt x="1198418" y="1027200"/>
                  <a:pt x="1183312" y="1019833"/>
                </a:cubicBezTo>
                <a:lnTo>
                  <a:pt x="1167016" y="1011908"/>
                </a:lnTo>
                <a:cubicBezTo>
                  <a:pt x="1159946" y="1008485"/>
                  <a:pt x="1155258" y="1005248"/>
                  <a:pt x="1152951" y="1002197"/>
                </a:cubicBezTo>
                <a:cubicBezTo>
                  <a:pt x="1150570" y="999220"/>
                  <a:pt x="1149379" y="995648"/>
                  <a:pt x="1149379" y="991481"/>
                </a:cubicBezTo>
                <a:cubicBezTo>
                  <a:pt x="1149379" y="988132"/>
                  <a:pt x="1150979" y="985081"/>
                  <a:pt x="1154179" y="982328"/>
                </a:cubicBezTo>
                <a:cubicBezTo>
                  <a:pt x="1157379" y="979575"/>
                  <a:pt x="1161583" y="978198"/>
                  <a:pt x="1166792" y="978198"/>
                </a:cubicBezTo>
                <a:cubicBezTo>
                  <a:pt x="1173638" y="978198"/>
                  <a:pt x="1179275" y="980170"/>
                  <a:pt x="1183703" y="984114"/>
                </a:cubicBezTo>
                <a:cubicBezTo>
                  <a:pt x="1188131" y="988058"/>
                  <a:pt x="1191758" y="995499"/>
                  <a:pt x="1194586" y="1006438"/>
                </a:cubicBezTo>
                <a:lnTo>
                  <a:pt x="1198269" y="1006438"/>
                </a:lnTo>
                <a:lnTo>
                  <a:pt x="1198269" y="971612"/>
                </a:lnTo>
                <a:lnTo>
                  <a:pt x="1194586" y="971612"/>
                </a:lnTo>
                <a:cubicBezTo>
                  <a:pt x="1193693" y="973398"/>
                  <a:pt x="1192912" y="974552"/>
                  <a:pt x="1192242" y="975073"/>
                </a:cubicBezTo>
                <a:cubicBezTo>
                  <a:pt x="1191572" y="975594"/>
                  <a:pt x="1190642" y="975854"/>
                  <a:pt x="1189451" y="975854"/>
                </a:cubicBezTo>
                <a:cubicBezTo>
                  <a:pt x="1188186" y="975854"/>
                  <a:pt x="1185656" y="975296"/>
                  <a:pt x="1181861" y="974180"/>
                </a:cubicBezTo>
                <a:cubicBezTo>
                  <a:pt x="1176131" y="972468"/>
                  <a:pt x="1171257" y="971612"/>
                  <a:pt x="1167239" y="971612"/>
                </a:cubicBezTo>
                <a:close/>
                <a:moveTo>
                  <a:pt x="898269" y="971612"/>
                </a:moveTo>
                <a:cubicBezTo>
                  <a:pt x="886437" y="971612"/>
                  <a:pt x="877247" y="974291"/>
                  <a:pt x="870699" y="979649"/>
                </a:cubicBezTo>
                <a:cubicBezTo>
                  <a:pt x="864150" y="985007"/>
                  <a:pt x="860876" y="990886"/>
                  <a:pt x="860876" y="997285"/>
                </a:cubicBezTo>
                <a:cubicBezTo>
                  <a:pt x="860876" y="1000634"/>
                  <a:pt x="861750" y="1003276"/>
                  <a:pt x="863499" y="1005210"/>
                </a:cubicBezTo>
                <a:cubicBezTo>
                  <a:pt x="865248" y="1007145"/>
                  <a:pt x="867499" y="1008113"/>
                  <a:pt x="870252" y="1008113"/>
                </a:cubicBezTo>
                <a:cubicBezTo>
                  <a:pt x="873080" y="1008113"/>
                  <a:pt x="875368" y="1007182"/>
                  <a:pt x="877117" y="1005322"/>
                </a:cubicBezTo>
                <a:cubicBezTo>
                  <a:pt x="878866" y="1003462"/>
                  <a:pt x="879740" y="1000820"/>
                  <a:pt x="879740" y="997397"/>
                </a:cubicBezTo>
                <a:lnTo>
                  <a:pt x="879517" y="990923"/>
                </a:lnTo>
                <a:cubicBezTo>
                  <a:pt x="879517" y="987649"/>
                  <a:pt x="880931" y="984747"/>
                  <a:pt x="883758" y="982216"/>
                </a:cubicBezTo>
                <a:cubicBezTo>
                  <a:pt x="886512" y="979686"/>
                  <a:pt x="890232" y="978421"/>
                  <a:pt x="894920" y="978421"/>
                </a:cubicBezTo>
                <a:cubicBezTo>
                  <a:pt x="901097" y="978421"/>
                  <a:pt x="905804" y="980319"/>
                  <a:pt x="909041" y="984114"/>
                </a:cubicBezTo>
                <a:cubicBezTo>
                  <a:pt x="912278" y="987909"/>
                  <a:pt x="913896" y="994904"/>
                  <a:pt x="913896" y="1005099"/>
                </a:cubicBezTo>
                <a:lnTo>
                  <a:pt x="913896" y="1009117"/>
                </a:lnTo>
                <a:cubicBezTo>
                  <a:pt x="896334" y="1015517"/>
                  <a:pt x="883777" y="1020949"/>
                  <a:pt x="876224" y="1025414"/>
                </a:cubicBezTo>
                <a:cubicBezTo>
                  <a:pt x="868671" y="1029879"/>
                  <a:pt x="863369" y="1034641"/>
                  <a:pt x="860318" y="1039701"/>
                </a:cubicBezTo>
                <a:cubicBezTo>
                  <a:pt x="858086" y="1043348"/>
                  <a:pt x="856969" y="1047664"/>
                  <a:pt x="856969" y="1052649"/>
                </a:cubicBezTo>
                <a:cubicBezTo>
                  <a:pt x="856969" y="1060537"/>
                  <a:pt x="859258" y="1066900"/>
                  <a:pt x="863834" y="1071737"/>
                </a:cubicBezTo>
                <a:cubicBezTo>
                  <a:pt x="868411" y="1076573"/>
                  <a:pt x="874233" y="1078992"/>
                  <a:pt x="881303" y="1078992"/>
                </a:cubicBezTo>
                <a:cubicBezTo>
                  <a:pt x="885842" y="1078992"/>
                  <a:pt x="890121" y="1078062"/>
                  <a:pt x="894139" y="1076201"/>
                </a:cubicBezTo>
                <a:cubicBezTo>
                  <a:pt x="896818" y="1074936"/>
                  <a:pt x="903404" y="1070248"/>
                  <a:pt x="913896" y="1062137"/>
                </a:cubicBezTo>
                <a:cubicBezTo>
                  <a:pt x="913970" y="1068239"/>
                  <a:pt x="915087" y="1072555"/>
                  <a:pt x="917245" y="1075085"/>
                </a:cubicBezTo>
                <a:cubicBezTo>
                  <a:pt x="919403" y="1077615"/>
                  <a:pt x="922305" y="1078880"/>
                  <a:pt x="925951" y="1078880"/>
                </a:cubicBezTo>
                <a:cubicBezTo>
                  <a:pt x="933541" y="1078880"/>
                  <a:pt x="941504" y="1073299"/>
                  <a:pt x="949838" y="1062137"/>
                </a:cubicBezTo>
                <a:lnTo>
                  <a:pt x="949838" y="1055886"/>
                </a:lnTo>
                <a:cubicBezTo>
                  <a:pt x="945373" y="1060351"/>
                  <a:pt x="942359" y="1063067"/>
                  <a:pt x="940797" y="1064035"/>
                </a:cubicBezTo>
                <a:cubicBezTo>
                  <a:pt x="939904" y="1064556"/>
                  <a:pt x="938862" y="1064816"/>
                  <a:pt x="937671" y="1064816"/>
                </a:cubicBezTo>
                <a:cubicBezTo>
                  <a:pt x="936555" y="1064816"/>
                  <a:pt x="935569" y="1064444"/>
                  <a:pt x="934713" y="1063700"/>
                </a:cubicBezTo>
                <a:cubicBezTo>
                  <a:pt x="933858" y="1062956"/>
                  <a:pt x="933244" y="1061486"/>
                  <a:pt x="932872" y="1059291"/>
                </a:cubicBezTo>
                <a:cubicBezTo>
                  <a:pt x="932500" y="1057096"/>
                  <a:pt x="932314" y="1051124"/>
                  <a:pt x="932314" y="1041376"/>
                </a:cubicBezTo>
                <a:lnTo>
                  <a:pt x="932314" y="1006661"/>
                </a:lnTo>
                <a:cubicBezTo>
                  <a:pt x="932314" y="996764"/>
                  <a:pt x="931644" y="990216"/>
                  <a:pt x="930304" y="987016"/>
                </a:cubicBezTo>
                <a:cubicBezTo>
                  <a:pt x="928221" y="982105"/>
                  <a:pt x="924984" y="978496"/>
                  <a:pt x="920593" y="976189"/>
                </a:cubicBezTo>
                <a:cubicBezTo>
                  <a:pt x="914789" y="973138"/>
                  <a:pt x="907348" y="971612"/>
                  <a:pt x="898269" y="971612"/>
                </a:cubicBezTo>
                <a:close/>
                <a:moveTo>
                  <a:pt x="766668" y="971612"/>
                </a:moveTo>
                <a:lnTo>
                  <a:pt x="735860" y="984114"/>
                </a:lnTo>
                <a:lnTo>
                  <a:pt x="737535" y="988132"/>
                </a:lnTo>
                <a:cubicBezTo>
                  <a:pt x="740437" y="987016"/>
                  <a:pt x="742930" y="986458"/>
                  <a:pt x="745013" y="986458"/>
                </a:cubicBezTo>
                <a:cubicBezTo>
                  <a:pt x="746948" y="986458"/>
                  <a:pt x="748492" y="986942"/>
                  <a:pt x="749646" y="987909"/>
                </a:cubicBezTo>
                <a:cubicBezTo>
                  <a:pt x="750799" y="988877"/>
                  <a:pt x="751655" y="990700"/>
                  <a:pt x="752213" y="993379"/>
                </a:cubicBezTo>
                <a:cubicBezTo>
                  <a:pt x="752771" y="996057"/>
                  <a:pt x="753050" y="1003536"/>
                  <a:pt x="753050" y="1015814"/>
                </a:cubicBezTo>
                <a:lnTo>
                  <a:pt x="753050" y="1053766"/>
                </a:lnTo>
                <a:cubicBezTo>
                  <a:pt x="753050" y="1061207"/>
                  <a:pt x="752139" y="1066249"/>
                  <a:pt x="750315" y="1068890"/>
                </a:cubicBezTo>
                <a:cubicBezTo>
                  <a:pt x="748492" y="1071532"/>
                  <a:pt x="744976" y="1072853"/>
                  <a:pt x="739767" y="1072853"/>
                </a:cubicBezTo>
                <a:lnTo>
                  <a:pt x="737535" y="1072853"/>
                </a:lnTo>
                <a:lnTo>
                  <a:pt x="737535" y="1076871"/>
                </a:lnTo>
                <a:lnTo>
                  <a:pt x="788099" y="1076871"/>
                </a:lnTo>
                <a:lnTo>
                  <a:pt x="788099" y="1072853"/>
                </a:lnTo>
                <a:cubicBezTo>
                  <a:pt x="782518" y="1072853"/>
                  <a:pt x="778816" y="1072350"/>
                  <a:pt x="776993" y="1071346"/>
                </a:cubicBezTo>
                <a:cubicBezTo>
                  <a:pt x="775170" y="1070341"/>
                  <a:pt x="773737" y="1068760"/>
                  <a:pt x="772695" y="1066602"/>
                </a:cubicBezTo>
                <a:cubicBezTo>
                  <a:pt x="771877" y="1064965"/>
                  <a:pt x="771468" y="1060686"/>
                  <a:pt x="771468" y="1053766"/>
                </a:cubicBezTo>
                <a:lnTo>
                  <a:pt x="771468" y="999853"/>
                </a:lnTo>
                <a:cubicBezTo>
                  <a:pt x="780248" y="990179"/>
                  <a:pt x="789066" y="985342"/>
                  <a:pt x="797922" y="985342"/>
                </a:cubicBezTo>
                <a:cubicBezTo>
                  <a:pt x="803652" y="985342"/>
                  <a:pt x="807726" y="987444"/>
                  <a:pt x="810144" y="991648"/>
                </a:cubicBezTo>
                <a:cubicBezTo>
                  <a:pt x="812563" y="995853"/>
                  <a:pt x="813772" y="1002606"/>
                  <a:pt x="813772" y="1011908"/>
                </a:cubicBezTo>
                <a:lnTo>
                  <a:pt x="813772" y="1053766"/>
                </a:lnTo>
                <a:cubicBezTo>
                  <a:pt x="813772" y="1059644"/>
                  <a:pt x="813623" y="1063142"/>
                  <a:pt x="813325" y="1064258"/>
                </a:cubicBezTo>
                <a:cubicBezTo>
                  <a:pt x="812581" y="1067086"/>
                  <a:pt x="811261" y="1069225"/>
                  <a:pt x="809363" y="1070676"/>
                </a:cubicBezTo>
                <a:cubicBezTo>
                  <a:pt x="807465" y="1072127"/>
                  <a:pt x="804135" y="1072853"/>
                  <a:pt x="799373" y="1072853"/>
                </a:cubicBezTo>
                <a:lnTo>
                  <a:pt x="797252" y="1072853"/>
                </a:lnTo>
                <a:lnTo>
                  <a:pt x="797252" y="1076871"/>
                </a:lnTo>
                <a:lnTo>
                  <a:pt x="847816" y="1076871"/>
                </a:lnTo>
                <a:lnTo>
                  <a:pt x="847816" y="1072853"/>
                </a:lnTo>
                <a:cubicBezTo>
                  <a:pt x="842905" y="1072853"/>
                  <a:pt x="839538" y="1072332"/>
                  <a:pt x="837715" y="1071290"/>
                </a:cubicBezTo>
                <a:cubicBezTo>
                  <a:pt x="835892" y="1070248"/>
                  <a:pt x="834571" y="1068797"/>
                  <a:pt x="833752" y="1066937"/>
                </a:cubicBezTo>
                <a:cubicBezTo>
                  <a:pt x="832710" y="1064630"/>
                  <a:pt x="832189" y="1060240"/>
                  <a:pt x="832189" y="1053766"/>
                </a:cubicBezTo>
                <a:lnTo>
                  <a:pt x="832189" y="1010122"/>
                </a:lnTo>
                <a:cubicBezTo>
                  <a:pt x="832189" y="1000894"/>
                  <a:pt x="831371" y="994048"/>
                  <a:pt x="829734" y="989583"/>
                </a:cubicBezTo>
                <a:cubicBezTo>
                  <a:pt x="827353" y="983184"/>
                  <a:pt x="824153" y="978589"/>
                  <a:pt x="820134" y="975798"/>
                </a:cubicBezTo>
                <a:cubicBezTo>
                  <a:pt x="816116" y="973008"/>
                  <a:pt x="811316" y="971612"/>
                  <a:pt x="805735" y="971612"/>
                </a:cubicBezTo>
                <a:cubicBezTo>
                  <a:pt x="794871" y="971612"/>
                  <a:pt x="783448" y="978831"/>
                  <a:pt x="771468" y="993267"/>
                </a:cubicBezTo>
                <a:lnTo>
                  <a:pt x="771468" y="971612"/>
                </a:lnTo>
                <a:close/>
                <a:moveTo>
                  <a:pt x="648387" y="956767"/>
                </a:moveTo>
                <a:lnTo>
                  <a:pt x="674060" y="1017935"/>
                </a:lnTo>
                <a:lnTo>
                  <a:pt x="622044" y="1017935"/>
                </a:lnTo>
                <a:close/>
                <a:moveTo>
                  <a:pt x="652517" y="922053"/>
                </a:moveTo>
                <a:lnTo>
                  <a:pt x="599273" y="1046622"/>
                </a:lnTo>
                <a:cubicBezTo>
                  <a:pt x="594660" y="1057561"/>
                  <a:pt x="590455" y="1064816"/>
                  <a:pt x="586660" y="1068388"/>
                </a:cubicBezTo>
                <a:cubicBezTo>
                  <a:pt x="584800" y="1070174"/>
                  <a:pt x="580707" y="1071625"/>
                  <a:pt x="574382" y="1072741"/>
                </a:cubicBezTo>
                <a:lnTo>
                  <a:pt x="574382" y="1076871"/>
                </a:lnTo>
                <a:lnTo>
                  <a:pt x="622044" y="1076871"/>
                </a:lnTo>
                <a:lnTo>
                  <a:pt x="622044" y="1072741"/>
                </a:lnTo>
                <a:cubicBezTo>
                  <a:pt x="614752" y="1072220"/>
                  <a:pt x="610008" y="1071085"/>
                  <a:pt x="607812" y="1069337"/>
                </a:cubicBezTo>
                <a:cubicBezTo>
                  <a:pt x="605617" y="1067588"/>
                  <a:pt x="604520" y="1065560"/>
                  <a:pt x="604520" y="1063253"/>
                </a:cubicBezTo>
                <a:cubicBezTo>
                  <a:pt x="604520" y="1060351"/>
                  <a:pt x="605785" y="1055961"/>
                  <a:pt x="608315" y="1050082"/>
                </a:cubicBezTo>
                <a:lnTo>
                  <a:pt x="618584" y="1026195"/>
                </a:lnTo>
                <a:lnTo>
                  <a:pt x="677185" y="1026195"/>
                </a:lnTo>
                <a:lnTo>
                  <a:pt x="686338" y="1047961"/>
                </a:lnTo>
                <a:cubicBezTo>
                  <a:pt x="689314" y="1055031"/>
                  <a:pt x="690803" y="1060202"/>
                  <a:pt x="690803" y="1063477"/>
                </a:cubicBezTo>
                <a:cubicBezTo>
                  <a:pt x="690803" y="1065932"/>
                  <a:pt x="689742" y="1068016"/>
                  <a:pt x="687622" y="1069727"/>
                </a:cubicBezTo>
                <a:cubicBezTo>
                  <a:pt x="685501" y="1071439"/>
                  <a:pt x="681427" y="1072444"/>
                  <a:pt x="675399" y="1072741"/>
                </a:cubicBezTo>
                <a:lnTo>
                  <a:pt x="675399" y="1076871"/>
                </a:lnTo>
                <a:lnTo>
                  <a:pt x="735116" y="1076871"/>
                </a:lnTo>
                <a:lnTo>
                  <a:pt x="735116" y="1072741"/>
                </a:lnTo>
                <a:cubicBezTo>
                  <a:pt x="728940" y="1072369"/>
                  <a:pt x="724122" y="1070676"/>
                  <a:pt x="720661" y="1067662"/>
                </a:cubicBezTo>
                <a:cubicBezTo>
                  <a:pt x="717201" y="1064649"/>
                  <a:pt x="713350" y="1058082"/>
                  <a:pt x="709109" y="1047961"/>
                </a:cubicBezTo>
                <a:lnTo>
                  <a:pt x="656423" y="922053"/>
                </a:lnTo>
                <a:close/>
                <a:moveTo>
                  <a:pt x="1243922" y="918146"/>
                </a:moveTo>
                <a:cubicBezTo>
                  <a:pt x="1240723" y="918146"/>
                  <a:pt x="1238025" y="919244"/>
                  <a:pt x="1235830" y="921439"/>
                </a:cubicBezTo>
                <a:cubicBezTo>
                  <a:pt x="1233635" y="923634"/>
                  <a:pt x="1232537" y="926294"/>
                  <a:pt x="1232537" y="929420"/>
                </a:cubicBezTo>
                <a:cubicBezTo>
                  <a:pt x="1232537" y="932545"/>
                  <a:pt x="1233653" y="935224"/>
                  <a:pt x="1235886" y="937456"/>
                </a:cubicBezTo>
                <a:cubicBezTo>
                  <a:pt x="1238118" y="939689"/>
                  <a:pt x="1240797" y="940805"/>
                  <a:pt x="1243922" y="940805"/>
                </a:cubicBezTo>
                <a:cubicBezTo>
                  <a:pt x="1247048" y="940805"/>
                  <a:pt x="1249708" y="939689"/>
                  <a:pt x="1251903" y="937456"/>
                </a:cubicBezTo>
                <a:cubicBezTo>
                  <a:pt x="1254099" y="935224"/>
                  <a:pt x="1255196" y="932545"/>
                  <a:pt x="1255196" y="929420"/>
                </a:cubicBezTo>
                <a:cubicBezTo>
                  <a:pt x="1255196" y="926294"/>
                  <a:pt x="1254099" y="923634"/>
                  <a:pt x="1251903" y="921439"/>
                </a:cubicBezTo>
                <a:cubicBezTo>
                  <a:pt x="1249708" y="919244"/>
                  <a:pt x="1247048" y="918146"/>
                  <a:pt x="1243922" y="918146"/>
                </a:cubicBezTo>
                <a:close/>
                <a:moveTo>
                  <a:pt x="990877" y="918146"/>
                </a:moveTo>
                <a:lnTo>
                  <a:pt x="960405" y="930648"/>
                </a:lnTo>
                <a:lnTo>
                  <a:pt x="962302" y="934554"/>
                </a:lnTo>
                <a:cubicBezTo>
                  <a:pt x="965279" y="933364"/>
                  <a:pt x="967735" y="932768"/>
                  <a:pt x="969669" y="932768"/>
                </a:cubicBezTo>
                <a:cubicBezTo>
                  <a:pt x="971455" y="932768"/>
                  <a:pt x="972925" y="933252"/>
                  <a:pt x="974078" y="934219"/>
                </a:cubicBezTo>
                <a:cubicBezTo>
                  <a:pt x="975232" y="935187"/>
                  <a:pt x="976069" y="936991"/>
                  <a:pt x="976590" y="939633"/>
                </a:cubicBezTo>
                <a:cubicBezTo>
                  <a:pt x="977111" y="942275"/>
                  <a:pt x="977371" y="949363"/>
                  <a:pt x="977371" y="960897"/>
                </a:cubicBezTo>
                <a:lnTo>
                  <a:pt x="977371" y="1053766"/>
                </a:lnTo>
                <a:cubicBezTo>
                  <a:pt x="977371" y="1060091"/>
                  <a:pt x="976888" y="1064370"/>
                  <a:pt x="975920" y="1066602"/>
                </a:cubicBezTo>
                <a:cubicBezTo>
                  <a:pt x="974953" y="1068834"/>
                  <a:pt x="973613" y="1070434"/>
                  <a:pt x="971902" y="1071402"/>
                </a:cubicBezTo>
                <a:cubicBezTo>
                  <a:pt x="970190" y="1072369"/>
                  <a:pt x="966990" y="1072853"/>
                  <a:pt x="962302" y="1072853"/>
                </a:cubicBezTo>
                <a:lnTo>
                  <a:pt x="962302" y="1076871"/>
                </a:lnTo>
                <a:lnTo>
                  <a:pt x="1012420" y="1076871"/>
                </a:lnTo>
                <a:lnTo>
                  <a:pt x="1012420" y="1072853"/>
                </a:lnTo>
                <a:cubicBezTo>
                  <a:pt x="1007137" y="1072853"/>
                  <a:pt x="1003528" y="1072313"/>
                  <a:pt x="1001593" y="1071234"/>
                </a:cubicBezTo>
                <a:cubicBezTo>
                  <a:pt x="999658" y="1070155"/>
                  <a:pt x="998226" y="1068574"/>
                  <a:pt x="997296" y="1066490"/>
                </a:cubicBezTo>
                <a:cubicBezTo>
                  <a:pt x="996365" y="1064407"/>
                  <a:pt x="995900" y="1060165"/>
                  <a:pt x="995900" y="1053766"/>
                </a:cubicBezTo>
                <a:lnTo>
                  <a:pt x="995900" y="918146"/>
                </a:lnTo>
                <a:close/>
                <a:moveTo>
                  <a:pt x="1142496" y="739701"/>
                </a:moveTo>
                <a:lnTo>
                  <a:pt x="1142496" y="778657"/>
                </a:lnTo>
                <a:cubicBezTo>
                  <a:pt x="1133269" y="786098"/>
                  <a:pt x="1125827" y="789819"/>
                  <a:pt x="1120172" y="789819"/>
                </a:cubicBezTo>
                <a:cubicBezTo>
                  <a:pt x="1116005" y="789819"/>
                  <a:pt x="1112321" y="788052"/>
                  <a:pt x="1109121" y="784517"/>
                </a:cubicBezTo>
                <a:cubicBezTo>
                  <a:pt x="1105922" y="780982"/>
                  <a:pt x="1104322" y="776536"/>
                  <a:pt x="1104322" y="771178"/>
                </a:cubicBezTo>
                <a:cubicBezTo>
                  <a:pt x="1104322" y="766937"/>
                  <a:pt x="1105587" y="763030"/>
                  <a:pt x="1108117" y="759458"/>
                </a:cubicBezTo>
                <a:cubicBezTo>
                  <a:pt x="1110647" y="755886"/>
                  <a:pt x="1114851" y="752463"/>
                  <a:pt x="1120730" y="749189"/>
                </a:cubicBezTo>
                <a:cubicBezTo>
                  <a:pt x="1124004" y="747328"/>
                  <a:pt x="1131260" y="744166"/>
                  <a:pt x="1142496" y="739701"/>
                </a:cubicBezTo>
                <a:close/>
                <a:moveTo>
                  <a:pt x="971046" y="739701"/>
                </a:moveTo>
                <a:lnTo>
                  <a:pt x="971046" y="778657"/>
                </a:lnTo>
                <a:cubicBezTo>
                  <a:pt x="961819" y="786098"/>
                  <a:pt x="954377" y="789819"/>
                  <a:pt x="948722" y="789819"/>
                </a:cubicBezTo>
                <a:cubicBezTo>
                  <a:pt x="944555" y="789819"/>
                  <a:pt x="940871" y="788052"/>
                  <a:pt x="937671" y="784517"/>
                </a:cubicBezTo>
                <a:cubicBezTo>
                  <a:pt x="934472" y="780982"/>
                  <a:pt x="932872" y="776536"/>
                  <a:pt x="932872" y="771178"/>
                </a:cubicBezTo>
                <a:cubicBezTo>
                  <a:pt x="932872" y="766937"/>
                  <a:pt x="934137" y="763030"/>
                  <a:pt x="936667" y="759458"/>
                </a:cubicBezTo>
                <a:cubicBezTo>
                  <a:pt x="939197" y="755886"/>
                  <a:pt x="943401" y="752463"/>
                  <a:pt x="949280" y="749189"/>
                </a:cubicBezTo>
                <a:cubicBezTo>
                  <a:pt x="952554" y="747328"/>
                  <a:pt x="959810" y="744166"/>
                  <a:pt x="971046" y="739701"/>
                </a:cubicBezTo>
                <a:close/>
                <a:moveTo>
                  <a:pt x="1126869" y="695387"/>
                </a:moveTo>
                <a:cubicBezTo>
                  <a:pt x="1115037" y="695387"/>
                  <a:pt x="1105847" y="698066"/>
                  <a:pt x="1099299" y="703424"/>
                </a:cubicBezTo>
                <a:cubicBezTo>
                  <a:pt x="1092750" y="708782"/>
                  <a:pt x="1089476" y="714661"/>
                  <a:pt x="1089476" y="721060"/>
                </a:cubicBezTo>
                <a:cubicBezTo>
                  <a:pt x="1089476" y="724409"/>
                  <a:pt x="1090350" y="727051"/>
                  <a:pt x="1092099" y="728985"/>
                </a:cubicBezTo>
                <a:cubicBezTo>
                  <a:pt x="1093848" y="730920"/>
                  <a:pt x="1096099" y="731888"/>
                  <a:pt x="1098852" y="731888"/>
                </a:cubicBezTo>
                <a:cubicBezTo>
                  <a:pt x="1101680" y="731888"/>
                  <a:pt x="1103968" y="730957"/>
                  <a:pt x="1105717" y="729097"/>
                </a:cubicBezTo>
                <a:cubicBezTo>
                  <a:pt x="1107466" y="727237"/>
                  <a:pt x="1108340" y="724595"/>
                  <a:pt x="1108340" y="721172"/>
                </a:cubicBezTo>
                <a:lnTo>
                  <a:pt x="1108117" y="714698"/>
                </a:lnTo>
                <a:cubicBezTo>
                  <a:pt x="1108117" y="711424"/>
                  <a:pt x="1109531" y="708522"/>
                  <a:pt x="1112358" y="705991"/>
                </a:cubicBezTo>
                <a:cubicBezTo>
                  <a:pt x="1115112" y="703461"/>
                  <a:pt x="1118832" y="702196"/>
                  <a:pt x="1123521" y="702196"/>
                </a:cubicBezTo>
                <a:cubicBezTo>
                  <a:pt x="1129697" y="702196"/>
                  <a:pt x="1134404" y="704094"/>
                  <a:pt x="1137641" y="707889"/>
                </a:cubicBezTo>
                <a:cubicBezTo>
                  <a:pt x="1140878" y="711684"/>
                  <a:pt x="1142496" y="718679"/>
                  <a:pt x="1142496" y="728874"/>
                </a:cubicBezTo>
                <a:lnTo>
                  <a:pt x="1142496" y="732892"/>
                </a:lnTo>
                <a:cubicBezTo>
                  <a:pt x="1124934" y="739292"/>
                  <a:pt x="1112377" y="744724"/>
                  <a:pt x="1104824" y="749189"/>
                </a:cubicBezTo>
                <a:cubicBezTo>
                  <a:pt x="1097271" y="753654"/>
                  <a:pt x="1091969" y="758416"/>
                  <a:pt x="1088918" y="763476"/>
                </a:cubicBezTo>
                <a:cubicBezTo>
                  <a:pt x="1086686" y="767123"/>
                  <a:pt x="1085569" y="771439"/>
                  <a:pt x="1085569" y="776424"/>
                </a:cubicBezTo>
                <a:cubicBezTo>
                  <a:pt x="1085569" y="784312"/>
                  <a:pt x="1087858" y="790675"/>
                  <a:pt x="1092434" y="795512"/>
                </a:cubicBezTo>
                <a:cubicBezTo>
                  <a:pt x="1097010" y="800348"/>
                  <a:pt x="1102833" y="802767"/>
                  <a:pt x="1109903" y="802767"/>
                </a:cubicBezTo>
                <a:cubicBezTo>
                  <a:pt x="1114442" y="802767"/>
                  <a:pt x="1118721" y="801837"/>
                  <a:pt x="1122739" y="799976"/>
                </a:cubicBezTo>
                <a:cubicBezTo>
                  <a:pt x="1125418" y="798711"/>
                  <a:pt x="1132004" y="794023"/>
                  <a:pt x="1142496" y="785912"/>
                </a:cubicBezTo>
                <a:cubicBezTo>
                  <a:pt x="1142571" y="792014"/>
                  <a:pt x="1143687" y="796330"/>
                  <a:pt x="1145845" y="798860"/>
                </a:cubicBezTo>
                <a:cubicBezTo>
                  <a:pt x="1148003" y="801390"/>
                  <a:pt x="1150905" y="802655"/>
                  <a:pt x="1154551" y="802655"/>
                </a:cubicBezTo>
                <a:cubicBezTo>
                  <a:pt x="1162141" y="802655"/>
                  <a:pt x="1170104" y="797074"/>
                  <a:pt x="1178438" y="785912"/>
                </a:cubicBezTo>
                <a:lnTo>
                  <a:pt x="1178438" y="779661"/>
                </a:lnTo>
                <a:cubicBezTo>
                  <a:pt x="1173973" y="784126"/>
                  <a:pt x="1170960" y="786842"/>
                  <a:pt x="1169397" y="787810"/>
                </a:cubicBezTo>
                <a:cubicBezTo>
                  <a:pt x="1168504" y="788331"/>
                  <a:pt x="1167462" y="788591"/>
                  <a:pt x="1166271" y="788591"/>
                </a:cubicBezTo>
                <a:cubicBezTo>
                  <a:pt x="1165155" y="788591"/>
                  <a:pt x="1164169" y="788219"/>
                  <a:pt x="1163313" y="787475"/>
                </a:cubicBezTo>
                <a:cubicBezTo>
                  <a:pt x="1162458" y="786731"/>
                  <a:pt x="1161844" y="785261"/>
                  <a:pt x="1161472" y="783066"/>
                </a:cubicBezTo>
                <a:cubicBezTo>
                  <a:pt x="1161100" y="780871"/>
                  <a:pt x="1160914" y="774899"/>
                  <a:pt x="1160914" y="765151"/>
                </a:cubicBezTo>
                <a:lnTo>
                  <a:pt x="1160914" y="730436"/>
                </a:lnTo>
                <a:cubicBezTo>
                  <a:pt x="1160914" y="720539"/>
                  <a:pt x="1160244" y="713991"/>
                  <a:pt x="1158904" y="710791"/>
                </a:cubicBezTo>
                <a:cubicBezTo>
                  <a:pt x="1156821" y="705880"/>
                  <a:pt x="1153584" y="702271"/>
                  <a:pt x="1149193" y="699964"/>
                </a:cubicBezTo>
                <a:cubicBezTo>
                  <a:pt x="1143389" y="696913"/>
                  <a:pt x="1135948" y="695387"/>
                  <a:pt x="1126869" y="695387"/>
                </a:cubicBezTo>
                <a:close/>
                <a:moveTo>
                  <a:pt x="955419" y="695387"/>
                </a:moveTo>
                <a:cubicBezTo>
                  <a:pt x="943587" y="695387"/>
                  <a:pt x="934397" y="698066"/>
                  <a:pt x="927849" y="703424"/>
                </a:cubicBezTo>
                <a:cubicBezTo>
                  <a:pt x="921300" y="708782"/>
                  <a:pt x="918026" y="714661"/>
                  <a:pt x="918026" y="721060"/>
                </a:cubicBezTo>
                <a:cubicBezTo>
                  <a:pt x="918026" y="724409"/>
                  <a:pt x="918900" y="727051"/>
                  <a:pt x="920649" y="728985"/>
                </a:cubicBezTo>
                <a:cubicBezTo>
                  <a:pt x="922398" y="730920"/>
                  <a:pt x="924649" y="731888"/>
                  <a:pt x="927402" y="731888"/>
                </a:cubicBezTo>
                <a:cubicBezTo>
                  <a:pt x="930230" y="731888"/>
                  <a:pt x="932518" y="730957"/>
                  <a:pt x="934267" y="729097"/>
                </a:cubicBezTo>
                <a:cubicBezTo>
                  <a:pt x="936016" y="727237"/>
                  <a:pt x="936890" y="724595"/>
                  <a:pt x="936890" y="721172"/>
                </a:cubicBezTo>
                <a:lnTo>
                  <a:pt x="936667" y="714698"/>
                </a:lnTo>
                <a:cubicBezTo>
                  <a:pt x="936667" y="711424"/>
                  <a:pt x="938081" y="708522"/>
                  <a:pt x="940908" y="705991"/>
                </a:cubicBezTo>
                <a:cubicBezTo>
                  <a:pt x="943662" y="703461"/>
                  <a:pt x="947382" y="702196"/>
                  <a:pt x="952070" y="702196"/>
                </a:cubicBezTo>
                <a:cubicBezTo>
                  <a:pt x="958247" y="702196"/>
                  <a:pt x="962954" y="704094"/>
                  <a:pt x="966191" y="707889"/>
                </a:cubicBezTo>
                <a:cubicBezTo>
                  <a:pt x="969428" y="711684"/>
                  <a:pt x="971046" y="718679"/>
                  <a:pt x="971046" y="728874"/>
                </a:cubicBezTo>
                <a:lnTo>
                  <a:pt x="971046" y="732892"/>
                </a:lnTo>
                <a:cubicBezTo>
                  <a:pt x="953484" y="739292"/>
                  <a:pt x="940927" y="744724"/>
                  <a:pt x="933374" y="749189"/>
                </a:cubicBezTo>
                <a:cubicBezTo>
                  <a:pt x="925821" y="753654"/>
                  <a:pt x="920519" y="758416"/>
                  <a:pt x="917468" y="763476"/>
                </a:cubicBezTo>
                <a:cubicBezTo>
                  <a:pt x="915236" y="767123"/>
                  <a:pt x="914119" y="771439"/>
                  <a:pt x="914119" y="776424"/>
                </a:cubicBezTo>
                <a:cubicBezTo>
                  <a:pt x="914119" y="784312"/>
                  <a:pt x="916408" y="790675"/>
                  <a:pt x="920984" y="795512"/>
                </a:cubicBezTo>
                <a:cubicBezTo>
                  <a:pt x="925560" y="800348"/>
                  <a:pt x="931383" y="802767"/>
                  <a:pt x="938453" y="802767"/>
                </a:cubicBezTo>
                <a:cubicBezTo>
                  <a:pt x="942992" y="802767"/>
                  <a:pt x="947271" y="801837"/>
                  <a:pt x="951289" y="799976"/>
                </a:cubicBezTo>
                <a:cubicBezTo>
                  <a:pt x="953968" y="798711"/>
                  <a:pt x="960554" y="794023"/>
                  <a:pt x="971046" y="785912"/>
                </a:cubicBezTo>
                <a:cubicBezTo>
                  <a:pt x="971120" y="792014"/>
                  <a:pt x="972237" y="796330"/>
                  <a:pt x="974395" y="798860"/>
                </a:cubicBezTo>
                <a:cubicBezTo>
                  <a:pt x="976553" y="801390"/>
                  <a:pt x="979455" y="802655"/>
                  <a:pt x="983101" y="802655"/>
                </a:cubicBezTo>
                <a:cubicBezTo>
                  <a:pt x="990691" y="802655"/>
                  <a:pt x="998654" y="797074"/>
                  <a:pt x="1006988" y="785912"/>
                </a:cubicBezTo>
                <a:lnTo>
                  <a:pt x="1006988" y="779661"/>
                </a:lnTo>
                <a:cubicBezTo>
                  <a:pt x="1002523" y="784126"/>
                  <a:pt x="999509" y="786842"/>
                  <a:pt x="997947" y="787810"/>
                </a:cubicBezTo>
                <a:cubicBezTo>
                  <a:pt x="997054" y="788331"/>
                  <a:pt x="996012" y="788591"/>
                  <a:pt x="994821" y="788591"/>
                </a:cubicBezTo>
                <a:cubicBezTo>
                  <a:pt x="993705" y="788591"/>
                  <a:pt x="992719" y="788219"/>
                  <a:pt x="991863" y="787475"/>
                </a:cubicBezTo>
                <a:cubicBezTo>
                  <a:pt x="991008" y="786731"/>
                  <a:pt x="990394" y="785261"/>
                  <a:pt x="990022" y="783066"/>
                </a:cubicBezTo>
                <a:cubicBezTo>
                  <a:pt x="989650" y="780871"/>
                  <a:pt x="989464" y="774899"/>
                  <a:pt x="989464" y="765151"/>
                </a:cubicBezTo>
                <a:lnTo>
                  <a:pt x="989464" y="730436"/>
                </a:lnTo>
                <a:cubicBezTo>
                  <a:pt x="989464" y="720539"/>
                  <a:pt x="988794" y="713991"/>
                  <a:pt x="987454" y="710791"/>
                </a:cubicBezTo>
                <a:cubicBezTo>
                  <a:pt x="985371" y="705880"/>
                  <a:pt x="982134" y="702271"/>
                  <a:pt x="977743" y="699964"/>
                </a:cubicBezTo>
                <a:cubicBezTo>
                  <a:pt x="971939" y="696913"/>
                  <a:pt x="964498" y="695387"/>
                  <a:pt x="955419" y="695387"/>
                </a:cubicBezTo>
                <a:close/>
                <a:moveTo>
                  <a:pt x="1044121" y="664803"/>
                </a:moveTo>
                <a:cubicBezTo>
                  <a:pt x="1041070" y="672319"/>
                  <a:pt x="1038688" y="677491"/>
                  <a:pt x="1036977" y="680319"/>
                </a:cubicBezTo>
                <a:cubicBezTo>
                  <a:pt x="1033628" y="685676"/>
                  <a:pt x="1029815" y="690309"/>
                  <a:pt x="1025536" y="694215"/>
                </a:cubicBezTo>
                <a:cubicBezTo>
                  <a:pt x="1021257" y="698122"/>
                  <a:pt x="1017071" y="700894"/>
                  <a:pt x="1012978" y="702531"/>
                </a:cubicBezTo>
                <a:lnTo>
                  <a:pt x="1012978" y="706215"/>
                </a:lnTo>
                <a:lnTo>
                  <a:pt x="1029163" y="706215"/>
                </a:lnTo>
                <a:lnTo>
                  <a:pt x="1029163" y="774973"/>
                </a:lnTo>
                <a:cubicBezTo>
                  <a:pt x="1029163" y="782340"/>
                  <a:pt x="1029945" y="787791"/>
                  <a:pt x="1031508" y="791326"/>
                </a:cubicBezTo>
                <a:cubicBezTo>
                  <a:pt x="1033070" y="794860"/>
                  <a:pt x="1035489" y="797577"/>
                  <a:pt x="1038763" y="799474"/>
                </a:cubicBezTo>
                <a:cubicBezTo>
                  <a:pt x="1042037" y="801372"/>
                  <a:pt x="1045386" y="802320"/>
                  <a:pt x="1048809" y="802320"/>
                </a:cubicBezTo>
                <a:cubicBezTo>
                  <a:pt x="1053869" y="802320"/>
                  <a:pt x="1058780" y="800479"/>
                  <a:pt x="1063543" y="796795"/>
                </a:cubicBezTo>
                <a:cubicBezTo>
                  <a:pt x="1068305" y="793112"/>
                  <a:pt x="1071989" y="787624"/>
                  <a:pt x="1074593" y="780331"/>
                </a:cubicBezTo>
                <a:lnTo>
                  <a:pt x="1070240" y="780331"/>
                </a:lnTo>
                <a:cubicBezTo>
                  <a:pt x="1068975" y="783308"/>
                  <a:pt x="1067189" y="785559"/>
                  <a:pt x="1064882" y="787084"/>
                </a:cubicBezTo>
                <a:cubicBezTo>
                  <a:pt x="1062575" y="788610"/>
                  <a:pt x="1060194" y="789372"/>
                  <a:pt x="1057738" y="789372"/>
                </a:cubicBezTo>
                <a:cubicBezTo>
                  <a:pt x="1054762" y="789372"/>
                  <a:pt x="1052325" y="788219"/>
                  <a:pt x="1050427" y="785912"/>
                </a:cubicBezTo>
                <a:cubicBezTo>
                  <a:pt x="1048530" y="783605"/>
                  <a:pt x="1047581" y="779140"/>
                  <a:pt x="1047581" y="772518"/>
                </a:cubicBezTo>
                <a:lnTo>
                  <a:pt x="1047581" y="706215"/>
                </a:lnTo>
                <a:lnTo>
                  <a:pt x="1071468" y="706215"/>
                </a:lnTo>
                <a:lnTo>
                  <a:pt x="1071468" y="698401"/>
                </a:lnTo>
                <a:lnTo>
                  <a:pt x="1047581" y="698401"/>
                </a:lnTo>
                <a:lnTo>
                  <a:pt x="1047581" y="664803"/>
                </a:lnTo>
                <a:close/>
                <a:moveTo>
                  <a:pt x="814032" y="657771"/>
                </a:moveTo>
                <a:cubicBezTo>
                  <a:pt x="831892" y="657771"/>
                  <a:pt x="846514" y="663799"/>
                  <a:pt x="857900" y="675854"/>
                </a:cubicBezTo>
                <a:cubicBezTo>
                  <a:pt x="869285" y="687909"/>
                  <a:pt x="874978" y="704392"/>
                  <a:pt x="874978" y="725302"/>
                </a:cubicBezTo>
                <a:cubicBezTo>
                  <a:pt x="874978" y="746063"/>
                  <a:pt x="869285" y="762509"/>
                  <a:pt x="857900" y="774638"/>
                </a:cubicBezTo>
                <a:cubicBezTo>
                  <a:pt x="846514" y="786768"/>
                  <a:pt x="832189" y="792833"/>
                  <a:pt x="814925" y="792833"/>
                </a:cubicBezTo>
                <a:cubicBezTo>
                  <a:pt x="808526" y="792833"/>
                  <a:pt x="800601" y="791791"/>
                  <a:pt x="791150" y="789707"/>
                </a:cubicBezTo>
                <a:lnTo>
                  <a:pt x="791150" y="661008"/>
                </a:lnTo>
                <a:cubicBezTo>
                  <a:pt x="799708" y="658850"/>
                  <a:pt x="807335" y="657771"/>
                  <a:pt x="814032" y="657771"/>
                </a:cubicBezTo>
                <a:close/>
                <a:moveTo>
                  <a:pt x="747953" y="649288"/>
                </a:moveTo>
                <a:lnTo>
                  <a:pt x="747953" y="653418"/>
                </a:lnTo>
                <a:lnTo>
                  <a:pt x="753645" y="653418"/>
                </a:lnTo>
                <a:cubicBezTo>
                  <a:pt x="759375" y="653418"/>
                  <a:pt x="763691" y="655055"/>
                  <a:pt x="766593" y="658329"/>
                </a:cubicBezTo>
                <a:cubicBezTo>
                  <a:pt x="768677" y="660710"/>
                  <a:pt x="769719" y="666626"/>
                  <a:pt x="769719" y="676077"/>
                </a:cubicBezTo>
                <a:lnTo>
                  <a:pt x="769719" y="773857"/>
                </a:lnTo>
                <a:cubicBezTo>
                  <a:pt x="769719" y="782415"/>
                  <a:pt x="768900" y="787921"/>
                  <a:pt x="767263" y="790377"/>
                </a:cubicBezTo>
                <a:cubicBezTo>
                  <a:pt x="764584" y="794470"/>
                  <a:pt x="760045" y="796516"/>
                  <a:pt x="753645" y="796516"/>
                </a:cubicBezTo>
                <a:lnTo>
                  <a:pt x="747953" y="796516"/>
                </a:lnTo>
                <a:lnTo>
                  <a:pt x="747953" y="800646"/>
                </a:lnTo>
                <a:lnTo>
                  <a:pt x="815595" y="800646"/>
                </a:lnTo>
                <a:cubicBezTo>
                  <a:pt x="844989" y="800646"/>
                  <a:pt x="866866" y="792758"/>
                  <a:pt x="881228" y="776982"/>
                </a:cubicBezTo>
                <a:cubicBezTo>
                  <a:pt x="894028" y="762844"/>
                  <a:pt x="900427" y="745245"/>
                  <a:pt x="900427" y="724186"/>
                </a:cubicBezTo>
                <a:cubicBezTo>
                  <a:pt x="900427" y="708484"/>
                  <a:pt x="896837" y="694643"/>
                  <a:pt x="889656" y="682663"/>
                </a:cubicBezTo>
                <a:cubicBezTo>
                  <a:pt x="882475" y="670682"/>
                  <a:pt x="872987" y="662124"/>
                  <a:pt x="861192" y="656990"/>
                </a:cubicBezTo>
                <a:cubicBezTo>
                  <a:pt x="849398" y="651855"/>
                  <a:pt x="832189" y="649288"/>
                  <a:pt x="809568" y="649288"/>
                </a:cubicBezTo>
                <a:close/>
                <a:moveTo>
                  <a:pt x="961534" y="0"/>
                </a:moveTo>
                <a:cubicBezTo>
                  <a:pt x="1492575" y="0"/>
                  <a:pt x="1923068" y="384595"/>
                  <a:pt x="1923068" y="859018"/>
                </a:cubicBezTo>
                <a:cubicBezTo>
                  <a:pt x="1923068" y="1333441"/>
                  <a:pt x="1492575" y="1718036"/>
                  <a:pt x="961534" y="1718036"/>
                </a:cubicBezTo>
                <a:cubicBezTo>
                  <a:pt x="430493" y="1718036"/>
                  <a:pt x="0" y="1333441"/>
                  <a:pt x="0" y="859018"/>
                </a:cubicBezTo>
                <a:cubicBezTo>
                  <a:pt x="0" y="384595"/>
                  <a:pt x="430493" y="0"/>
                  <a:pt x="961534" y="0"/>
                </a:cubicBezTo>
                <a:close/>
              </a:path>
            </a:pathLst>
          </a:cu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B7E47475-4A01-8B99-F1F1-A7C0A71D05AE}"/>
              </a:ext>
            </a:extLst>
          </p:cNvPr>
          <p:cNvSpPr/>
          <p:nvPr/>
        </p:nvSpPr>
        <p:spPr>
          <a:xfrm>
            <a:off x="8993172" y="1710963"/>
            <a:ext cx="1923068" cy="1718036"/>
          </a:xfrm>
          <a:custGeom>
            <a:avLst/>
            <a:gdLst/>
            <a:ahLst/>
            <a:cxnLst/>
            <a:rect l="l" t="t" r="r" b="b"/>
            <a:pathLst>
              <a:path w="1923068" h="1718036">
                <a:moveTo>
                  <a:pt x="975096" y="1076871"/>
                </a:moveTo>
                <a:cubicBezTo>
                  <a:pt x="984101" y="1078136"/>
                  <a:pt x="996974" y="1078992"/>
                  <a:pt x="1013717" y="1079438"/>
                </a:cubicBezTo>
                <a:cubicBezTo>
                  <a:pt x="1025177" y="1079736"/>
                  <a:pt x="1032842" y="1080704"/>
                  <a:pt x="1036711" y="1082341"/>
                </a:cubicBezTo>
                <a:cubicBezTo>
                  <a:pt x="1040506" y="1083978"/>
                  <a:pt x="1042404" y="1086731"/>
                  <a:pt x="1042404" y="1090601"/>
                </a:cubicBezTo>
                <a:cubicBezTo>
                  <a:pt x="1042404" y="1095958"/>
                  <a:pt x="1039223" y="1101000"/>
                  <a:pt x="1032860" y="1105725"/>
                </a:cubicBezTo>
                <a:cubicBezTo>
                  <a:pt x="1026498" y="1110451"/>
                  <a:pt x="1016619" y="1112813"/>
                  <a:pt x="1003225" y="1112813"/>
                </a:cubicBezTo>
                <a:cubicBezTo>
                  <a:pt x="989161" y="1112813"/>
                  <a:pt x="978408" y="1110506"/>
                  <a:pt x="970966" y="1105893"/>
                </a:cubicBezTo>
                <a:cubicBezTo>
                  <a:pt x="966650" y="1103214"/>
                  <a:pt x="964492" y="1100088"/>
                  <a:pt x="964492" y="1096517"/>
                </a:cubicBezTo>
                <a:cubicBezTo>
                  <a:pt x="964492" y="1093763"/>
                  <a:pt x="965385" y="1090749"/>
                  <a:pt x="967171" y="1087475"/>
                </a:cubicBezTo>
                <a:cubicBezTo>
                  <a:pt x="968957" y="1084201"/>
                  <a:pt x="971599" y="1080666"/>
                  <a:pt x="975096" y="1076871"/>
                </a:cubicBezTo>
                <a:close/>
                <a:moveTo>
                  <a:pt x="995635" y="976970"/>
                </a:moveTo>
                <a:cubicBezTo>
                  <a:pt x="1001588" y="976970"/>
                  <a:pt x="1006462" y="979426"/>
                  <a:pt x="1010257" y="984337"/>
                </a:cubicBezTo>
                <a:cubicBezTo>
                  <a:pt x="1015392" y="991035"/>
                  <a:pt x="1017959" y="1000299"/>
                  <a:pt x="1017959" y="1012131"/>
                </a:cubicBezTo>
                <a:cubicBezTo>
                  <a:pt x="1017959" y="1021210"/>
                  <a:pt x="1016136" y="1027870"/>
                  <a:pt x="1012489" y="1032111"/>
                </a:cubicBezTo>
                <a:cubicBezTo>
                  <a:pt x="1008843" y="1036353"/>
                  <a:pt x="1004192" y="1038474"/>
                  <a:pt x="998537" y="1038474"/>
                </a:cubicBezTo>
                <a:cubicBezTo>
                  <a:pt x="992584" y="1038474"/>
                  <a:pt x="987672" y="1036018"/>
                  <a:pt x="983803" y="1031107"/>
                </a:cubicBezTo>
                <a:cubicBezTo>
                  <a:pt x="978743" y="1024633"/>
                  <a:pt x="976213" y="1015517"/>
                  <a:pt x="976213" y="1003759"/>
                </a:cubicBezTo>
                <a:cubicBezTo>
                  <a:pt x="976213" y="994681"/>
                  <a:pt x="978073" y="987946"/>
                  <a:pt x="981794" y="983556"/>
                </a:cubicBezTo>
                <a:cubicBezTo>
                  <a:pt x="985514" y="979166"/>
                  <a:pt x="990128" y="976970"/>
                  <a:pt x="995635" y="976970"/>
                </a:cubicBezTo>
                <a:close/>
                <a:moveTo>
                  <a:pt x="1269664" y="971613"/>
                </a:moveTo>
                <a:cubicBezTo>
                  <a:pt x="1260512" y="971613"/>
                  <a:pt x="1253052" y="974440"/>
                  <a:pt x="1247284" y="980096"/>
                </a:cubicBezTo>
                <a:cubicBezTo>
                  <a:pt x="1241517" y="985751"/>
                  <a:pt x="1238634" y="992783"/>
                  <a:pt x="1238634" y="1001192"/>
                </a:cubicBezTo>
                <a:cubicBezTo>
                  <a:pt x="1238634" y="1007666"/>
                  <a:pt x="1240308" y="1013024"/>
                  <a:pt x="1243657" y="1017266"/>
                </a:cubicBezTo>
                <a:cubicBezTo>
                  <a:pt x="1247005" y="1021582"/>
                  <a:pt x="1254075" y="1026418"/>
                  <a:pt x="1264865" y="1031776"/>
                </a:cubicBezTo>
                <a:cubicBezTo>
                  <a:pt x="1275655" y="1037134"/>
                  <a:pt x="1282854" y="1041562"/>
                  <a:pt x="1286463" y="1045059"/>
                </a:cubicBezTo>
                <a:cubicBezTo>
                  <a:pt x="1290073" y="1048557"/>
                  <a:pt x="1291877" y="1052873"/>
                  <a:pt x="1291877" y="1058007"/>
                </a:cubicBezTo>
                <a:cubicBezTo>
                  <a:pt x="1291877" y="1062249"/>
                  <a:pt x="1290259" y="1065877"/>
                  <a:pt x="1287022" y="1068890"/>
                </a:cubicBezTo>
                <a:cubicBezTo>
                  <a:pt x="1283785" y="1071904"/>
                  <a:pt x="1279599" y="1073411"/>
                  <a:pt x="1274464" y="1073411"/>
                </a:cubicBezTo>
                <a:cubicBezTo>
                  <a:pt x="1267172" y="1073411"/>
                  <a:pt x="1260586" y="1070769"/>
                  <a:pt x="1254707" y="1065486"/>
                </a:cubicBezTo>
                <a:cubicBezTo>
                  <a:pt x="1248829" y="1060202"/>
                  <a:pt x="1244847" y="1052352"/>
                  <a:pt x="1242764" y="1041934"/>
                </a:cubicBezTo>
                <a:lnTo>
                  <a:pt x="1239080" y="1041934"/>
                </a:lnTo>
                <a:lnTo>
                  <a:pt x="1239080" y="1078434"/>
                </a:lnTo>
                <a:lnTo>
                  <a:pt x="1242764" y="1078434"/>
                </a:lnTo>
                <a:cubicBezTo>
                  <a:pt x="1243731" y="1076499"/>
                  <a:pt x="1245071" y="1075532"/>
                  <a:pt x="1246782" y="1075532"/>
                </a:cubicBezTo>
                <a:cubicBezTo>
                  <a:pt x="1248345" y="1075532"/>
                  <a:pt x="1250354" y="1075904"/>
                  <a:pt x="1252810" y="1076648"/>
                </a:cubicBezTo>
                <a:cubicBezTo>
                  <a:pt x="1260846" y="1078880"/>
                  <a:pt x="1267990" y="1079997"/>
                  <a:pt x="1274241" y="1079997"/>
                </a:cubicBezTo>
                <a:cubicBezTo>
                  <a:pt x="1282947" y="1079997"/>
                  <a:pt x="1290817" y="1077150"/>
                  <a:pt x="1297849" y="1071458"/>
                </a:cubicBezTo>
                <a:cubicBezTo>
                  <a:pt x="1304881" y="1065765"/>
                  <a:pt x="1308397" y="1058268"/>
                  <a:pt x="1308397" y="1048966"/>
                </a:cubicBezTo>
                <a:cubicBezTo>
                  <a:pt x="1308397" y="1036911"/>
                  <a:pt x="1300844" y="1027200"/>
                  <a:pt x="1285738" y="1019833"/>
                </a:cubicBezTo>
                <a:lnTo>
                  <a:pt x="1269441" y="1011908"/>
                </a:lnTo>
                <a:cubicBezTo>
                  <a:pt x="1262372" y="1008485"/>
                  <a:pt x="1257684" y="1005248"/>
                  <a:pt x="1255377" y="1002197"/>
                </a:cubicBezTo>
                <a:cubicBezTo>
                  <a:pt x="1252996" y="999220"/>
                  <a:pt x="1251805" y="995648"/>
                  <a:pt x="1251805" y="991481"/>
                </a:cubicBezTo>
                <a:cubicBezTo>
                  <a:pt x="1251805" y="988132"/>
                  <a:pt x="1253405" y="985081"/>
                  <a:pt x="1256605" y="982328"/>
                </a:cubicBezTo>
                <a:cubicBezTo>
                  <a:pt x="1259805" y="979575"/>
                  <a:pt x="1264009" y="978198"/>
                  <a:pt x="1269218" y="978198"/>
                </a:cubicBezTo>
                <a:cubicBezTo>
                  <a:pt x="1276064" y="978198"/>
                  <a:pt x="1281701" y="980170"/>
                  <a:pt x="1286129" y="984114"/>
                </a:cubicBezTo>
                <a:cubicBezTo>
                  <a:pt x="1290556" y="988058"/>
                  <a:pt x="1294184" y="995499"/>
                  <a:pt x="1297012" y="1006438"/>
                </a:cubicBezTo>
                <a:lnTo>
                  <a:pt x="1300695" y="1006438"/>
                </a:lnTo>
                <a:lnTo>
                  <a:pt x="1300695" y="971613"/>
                </a:lnTo>
                <a:lnTo>
                  <a:pt x="1297012" y="971613"/>
                </a:lnTo>
                <a:cubicBezTo>
                  <a:pt x="1296119" y="973398"/>
                  <a:pt x="1295337" y="974552"/>
                  <a:pt x="1294668" y="975073"/>
                </a:cubicBezTo>
                <a:cubicBezTo>
                  <a:pt x="1293998" y="975594"/>
                  <a:pt x="1293068" y="975854"/>
                  <a:pt x="1291877" y="975854"/>
                </a:cubicBezTo>
                <a:cubicBezTo>
                  <a:pt x="1290612" y="975854"/>
                  <a:pt x="1288082" y="975296"/>
                  <a:pt x="1284287" y="974180"/>
                </a:cubicBezTo>
                <a:cubicBezTo>
                  <a:pt x="1278557" y="972468"/>
                  <a:pt x="1273683" y="971613"/>
                  <a:pt x="1269664" y="971613"/>
                </a:cubicBezTo>
                <a:close/>
                <a:moveTo>
                  <a:pt x="997532" y="971613"/>
                </a:moveTo>
                <a:cubicBezTo>
                  <a:pt x="985626" y="971613"/>
                  <a:pt x="975859" y="975259"/>
                  <a:pt x="968232" y="982551"/>
                </a:cubicBezTo>
                <a:cubicBezTo>
                  <a:pt x="960604" y="989844"/>
                  <a:pt x="956791" y="998550"/>
                  <a:pt x="956791" y="1008671"/>
                </a:cubicBezTo>
                <a:cubicBezTo>
                  <a:pt x="956791" y="1015294"/>
                  <a:pt x="958465" y="1021340"/>
                  <a:pt x="961814" y="1026809"/>
                </a:cubicBezTo>
                <a:cubicBezTo>
                  <a:pt x="965162" y="1032279"/>
                  <a:pt x="969962" y="1036539"/>
                  <a:pt x="976213" y="1039590"/>
                </a:cubicBezTo>
                <a:cubicBezTo>
                  <a:pt x="968548" y="1045989"/>
                  <a:pt x="963655" y="1050938"/>
                  <a:pt x="961534" y="1054435"/>
                </a:cubicBezTo>
                <a:cubicBezTo>
                  <a:pt x="959414" y="1057933"/>
                  <a:pt x="958353" y="1060984"/>
                  <a:pt x="958353" y="1063588"/>
                </a:cubicBezTo>
                <a:cubicBezTo>
                  <a:pt x="958353" y="1065895"/>
                  <a:pt x="959153" y="1067960"/>
                  <a:pt x="960753" y="1069783"/>
                </a:cubicBezTo>
                <a:cubicBezTo>
                  <a:pt x="962353" y="1071606"/>
                  <a:pt x="965088" y="1073671"/>
                  <a:pt x="968957" y="1075978"/>
                </a:cubicBezTo>
                <a:cubicBezTo>
                  <a:pt x="961888" y="1083345"/>
                  <a:pt x="958093" y="1087364"/>
                  <a:pt x="957572" y="1088033"/>
                </a:cubicBezTo>
                <a:cubicBezTo>
                  <a:pt x="953628" y="1092945"/>
                  <a:pt x="951023" y="1096777"/>
                  <a:pt x="949758" y="1099530"/>
                </a:cubicBezTo>
                <a:cubicBezTo>
                  <a:pt x="948940" y="1101316"/>
                  <a:pt x="948531" y="1103102"/>
                  <a:pt x="948531" y="1104888"/>
                </a:cubicBezTo>
                <a:cubicBezTo>
                  <a:pt x="948531" y="1108906"/>
                  <a:pt x="951321" y="1112776"/>
                  <a:pt x="956902" y="1116497"/>
                </a:cubicBezTo>
                <a:cubicBezTo>
                  <a:pt x="966799" y="1122971"/>
                  <a:pt x="978929" y="1126208"/>
                  <a:pt x="993291" y="1126208"/>
                </a:cubicBezTo>
                <a:cubicBezTo>
                  <a:pt x="1011969" y="1126208"/>
                  <a:pt x="1027112" y="1120776"/>
                  <a:pt x="1038720" y="1109911"/>
                </a:cubicBezTo>
                <a:cubicBezTo>
                  <a:pt x="1046608" y="1102544"/>
                  <a:pt x="1050552" y="1094656"/>
                  <a:pt x="1050552" y="1086247"/>
                </a:cubicBezTo>
                <a:cubicBezTo>
                  <a:pt x="1050552" y="1080145"/>
                  <a:pt x="1048487" y="1075011"/>
                  <a:pt x="1044357" y="1070844"/>
                </a:cubicBezTo>
                <a:cubicBezTo>
                  <a:pt x="1040227" y="1066676"/>
                  <a:pt x="1034702" y="1064109"/>
                  <a:pt x="1027782" y="1063142"/>
                </a:cubicBezTo>
                <a:cubicBezTo>
                  <a:pt x="1023242" y="1062472"/>
                  <a:pt x="1013308" y="1061951"/>
                  <a:pt x="997979" y="1061579"/>
                </a:cubicBezTo>
                <a:cubicBezTo>
                  <a:pt x="989644" y="1061356"/>
                  <a:pt x="984435" y="1061095"/>
                  <a:pt x="982352" y="1060798"/>
                </a:cubicBezTo>
                <a:cubicBezTo>
                  <a:pt x="978780" y="1060277"/>
                  <a:pt x="976380" y="1059421"/>
                  <a:pt x="975152" y="1058231"/>
                </a:cubicBezTo>
                <a:cubicBezTo>
                  <a:pt x="973924" y="1057040"/>
                  <a:pt x="973310" y="1055812"/>
                  <a:pt x="973310" y="1054547"/>
                </a:cubicBezTo>
                <a:cubicBezTo>
                  <a:pt x="973310" y="1053059"/>
                  <a:pt x="973887" y="1051254"/>
                  <a:pt x="975041" y="1049133"/>
                </a:cubicBezTo>
                <a:cubicBezTo>
                  <a:pt x="976194" y="1047013"/>
                  <a:pt x="978408" y="1044538"/>
                  <a:pt x="981682" y="1041711"/>
                </a:cubicBezTo>
                <a:cubicBezTo>
                  <a:pt x="986965" y="1043199"/>
                  <a:pt x="992137" y="1043943"/>
                  <a:pt x="997197" y="1043943"/>
                </a:cubicBezTo>
                <a:cubicBezTo>
                  <a:pt x="1009476" y="1043943"/>
                  <a:pt x="1019261" y="1040557"/>
                  <a:pt x="1026554" y="1033785"/>
                </a:cubicBezTo>
                <a:cubicBezTo>
                  <a:pt x="1033846" y="1027014"/>
                  <a:pt x="1037493" y="1018865"/>
                  <a:pt x="1037493" y="1009340"/>
                </a:cubicBezTo>
                <a:cubicBezTo>
                  <a:pt x="1037493" y="1001006"/>
                  <a:pt x="1035409" y="994160"/>
                  <a:pt x="1031242" y="988802"/>
                </a:cubicBezTo>
                <a:lnTo>
                  <a:pt x="1044525" y="988802"/>
                </a:lnTo>
                <a:cubicBezTo>
                  <a:pt x="1047725" y="988802"/>
                  <a:pt x="1049604" y="988691"/>
                  <a:pt x="1050162" y="988467"/>
                </a:cubicBezTo>
                <a:cubicBezTo>
                  <a:pt x="1050720" y="988244"/>
                  <a:pt x="1051110" y="987946"/>
                  <a:pt x="1051334" y="987574"/>
                </a:cubicBezTo>
                <a:cubicBezTo>
                  <a:pt x="1051706" y="986830"/>
                  <a:pt x="1051892" y="985491"/>
                  <a:pt x="1051892" y="983556"/>
                </a:cubicBezTo>
                <a:cubicBezTo>
                  <a:pt x="1051892" y="981844"/>
                  <a:pt x="1051669" y="980654"/>
                  <a:pt x="1051222" y="979984"/>
                </a:cubicBezTo>
                <a:cubicBezTo>
                  <a:pt x="1050999" y="979538"/>
                  <a:pt x="1050627" y="979221"/>
                  <a:pt x="1050106" y="979035"/>
                </a:cubicBezTo>
                <a:cubicBezTo>
                  <a:pt x="1049585" y="978849"/>
                  <a:pt x="1047725" y="978756"/>
                  <a:pt x="1044525" y="978756"/>
                </a:cubicBezTo>
                <a:lnTo>
                  <a:pt x="1022870" y="978756"/>
                </a:lnTo>
                <a:cubicBezTo>
                  <a:pt x="1015727" y="973994"/>
                  <a:pt x="1007281" y="971613"/>
                  <a:pt x="997532" y="971613"/>
                </a:cubicBezTo>
                <a:close/>
                <a:moveTo>
                  <a:pt x="922076" y="971613"/>
                </a:moveTo>
                <a:lnTo>
                  <a:pt x="891269" y="984114"/>
                </a:lnTo>
                <a:lnTo>
                  <a:pt x="892832" y="988132"/>
                </a:lnTo>
                <a:cubicBezTo>
                  <a:pt x="895808" y="987016"/>
                  <a:pt x="898338" y="986458"/>
                  <a:pt x="900422" y="986458"/>
                </a:cubicBezTo>
                <a:cubicBezTo>
                  <a:pt x="902357" y="986458"/>
                  <a:pt x="903882" y="986923"/>
                  <a:pt x="904998" y="987853"/>
                </a:cubicBezTo>
                <a:cubicBezTo>
                  <a:pt x="906115" y="988784"/>
                  <a:pt x="906933" y="990439"/>
                  <a:pt x="907454" y="992821"/>
                </a:cubicBezTo>
                <a:cubicBezTo>
                  <a:pt x="908124" y="996095"/>
                  <a:pt x="908459" y="1003276"/>
                  <a:pt x="908459" y="1014363"/>
                </a:cubicBezTo>
                <a:lnTo>
                  <a:pt x="908459" y="1053766"/>
                </a:lnTo>
                <a:cubicBezTo>
                  <a:pt x="908459" y="1060091"/>
                  <a:pt x="907956" y="1064370"/>
                  <a:pt x="906952" y="1066602"/>
                </a:cubicBezTo>
                <a:cubicBezTo>
                  <a:pt x="905947" y="1068834"/>
                  <a:pt x="904589" y="1070434"/>
                  <a:pt x="902878" y="1071402"/>
                </a:cubicBezTo>
                <a:cubicBezTo>
                  <a:pt x="901166" y="1072369"/>
                  <a:pt x="897817" y="1072853"/>
                  <a:pt x="892832" y="1072853"/>
                </a:cubicBezTo>
                <a:lnTo>
                  <a:pt x="892832" y="1076871"/>
                </a:lnTo>
                <a:lnTo>
                  <a:pt x="942503" y="1076871"/>
                </a:lnTo>
                <a:lnTo>
                  <a:pt x="942503" y="1072853"/>
                </a:lnTo>
                <a:cubicBezTo>
                  <a:pt x="937666" y="1072853"/>
                  <a:pt x="934336" y="1072332"/>
                  <a:pt x="932513" y="1071290"/>
                </a:cubicBezTo>
                <a:cubicBezTo>
                  <a:pt x="930690" y="1070248"/>
                  <a:pt x="929313" y="1068667"/>
                  <a:pt x="928383" y="1066546"/>
                </a:cubicBezTo>
                <a:cubicBezTo>
                  <a:pt x="927453" y="1064425"/>
                  <a:pt x="926988" y="1060165"/>
                  <a:pt x="926988" y="1053766"/>
                </a:cubicBezTo>
                <a:lnTo>
                  <a:pt x="926988" y="971613"/>
                </a:lnTo>
                <a:close/>
                <a:moveTo>
                  <a:pt x="841039" y="971613"/>
                </a:moveTo>
                <a:cubicBezTo>
                  <a:pt x="831887" y="971613"/>
                  <a:pt x="824427" y="974440"/>
                  <a:pt x="818659" y="980096"/>
                </a:cubicBezTo>
                <a:cubicBezTo>
                  <a:pt x="812892" y="985751"/>
                  <a:pt x="810009" y="992783"/>
                  <a:pt x="810009" y="1001192"/>
                </a:cubicBezTo>
                <a:cubicBezTo>
                  <a:pt x="810009" y="1007666"/>
                  <a:pt x="811683" y="1013024"/>
                  <a:pt x="815032" y="1017266"/>
                </a:cubicBezTo>
                <a:cubicBezTo>
                  <a:pt x="818380" y="1021582"/>
                  <a:pt x="825450" y="1026418"/>
                  <a:pt x="836240" y="1031776"/>
                </a:cubicBezTo>
                <a:cubicBezTo>
                  <a:pt x="847030" y="1037134"/>
                  <a:pt x="854229" y="1041562"/>
                  <a:pt x="857838" y="1045059"/>
                </a:cubicBezTo>
                <a:cubicBezTo>
                  <a:pt x="861448" y="1048557"/>
                  <a:pt x="863252" y="1052873"/>
                  <a:pt x="863252" y="1058007"/>
                </a:cubicBezTo>
                <a:cubicBezTo>
                  <a:pt x="863252" y="1062249"/>
                  <a:pt x="861634" y="1065877"/>
                  <a:pt x="858397" y="1068890"/>
                </a:cubicBezTo>
                <a:cubicBezTo>
                  <a:pt x="855160" y="1071904"/>
                  <a:pt x="850974" y="1073411"/>
                  <a:pt x="845839" y="1073411"/>
                </a:cubicBezTo>
                <a:cubicBezTo>
                  <a:pt x="838547" y="1073411"/>
                  <a:pt x="831961" y="1070769"/>
                  <a:pt x="826082" y="1065486"/>
                </a:cubicBezTo>
                <a:cubicBezTo>
                  <a:pt x="820204" y="1060202"/>
                  <a:pt x="816222" y="1052352"/>
                  <a:pt x="814139" y="1041934"/>
                </a:cubicBezTo>
                <a:lnTo>
                  <a:pt x="810455" y="1041934"/>
                </a:lnTo>
                <a:lnTo>
                  <a:pt x="810455" y="1078434"/>
                </a:lnTo>
                <a:lnTo>
                  <a:pt x="814139" y="1078434"/>
                </a:lnTo>
                <a:cubicBezTo>
                  <a:pt x="815106" y="1076499"/>
                  <a:pt x="816446" y="1075532"/>
                  <a:pt x="818157" y="1075532"/>
                </a:cubicBezTo>
                <a:cubicBezTo>
                  <a:pt x="819720" y="1075532"/>
                  <a:pt x="821729" y="1075904"/>
                  <a:pt x="824185" y="1076648"/>
                </a:cubicBezTo>
                <a:cubicBezTo>
                  <a:pt x="832221" y="1078880"/>
                  <a:pt x="839365" y="1079997"/>
                  <a:pt x="845616" y="1079997"/>
                </a:cubicBezTo>
                <a:cubicBezTo>
                  <a:pt x="854322" y="1079997"/>
                  <a:pt x="862192" y="1077150"/>
                  <a:pt x="869224" y="1071458"/>
                </a:cubicBezTo>
                <a:cubicBezTo>
                  <a:pt x="876256" y="1065765"/>
                  <a:pt x="879772" y="1058268"/>
                  <a:pt x="879772" y="1048966"/>
                </a:cubicBezTo>
                <a:cubicBezTo>
                  <a:pt x="879772" y="1036911"/>
                  <a:pt x="872219" y="1027200"/>
                  <a:pt x="857113" y="1019833"/>
                </a:cubicBezTo>
                <a:lnTo>
                  <a:pt x="840816" y="1011908"/>
                </a:lnTo>
                <a:cubicBezTo>
                  <a:pt x="833747" y="1008485"/>
                  <a:pt x="829059" y="1005248"/>
                  <a:pt x="826752" y="1002197"/>
                </a:cubicBezTo>
                <a:cubicBezTo>
                  <a:pt x="824371" y="999220"/>
                  <a:pt x="823180" y="995648"/>
                  <a:pt x="823180" y="991481"/>
                </a:cubicBezTo>
                <a:cubicBezTo>
                  <a:pt x="823180" y="988132"/>
                  <a:pt x="824780" y="985081"/>
                  <a:pt x="827980" y="982328"/>
                </a:cubicBezTo>
                <a:cubicBezTo>
                  <a:pt x="831180" y="979575"/>
                  <a:pt x="835384" y="978198"/>
                  <a:pt x="840593" y="978198"/>
                </a:cubicBezTo>
                <a:cubicBezTo>
                  <a:pt x="847439" y="978198"/>
                  <a:pt x="853076" y="980170"/>
                  <a:pt x="857504" y="984114"/>
                </a:cubicBezTo>
                <a:cubicBezTo>
                  <a:pt x="861931" y="988058"/>
                  <a:pt x="865559" y="995499"/>
                  <a:pt x="868387" y="1006438"/>
                </a:cubicBezTo>
                <a:lnTo>
                  <a:pt x="872070" y="1006438"/>
                </a:lnTo>
                <a:lnTo>
                  <a:pt x="872070" y="971613"/>
                </a:lnTo>
                <a:lnTo>
                  <a:pt x="868387" y="971613"/>
                </a:lnTo>
                <a:cubicBezTo>
                  <a:pt x="867494" y="973398"/>
                  <a:pt x="866712" y="974552"/>
                  <a:pt x="866043" y="975073"/>
                </a:cubicBezTo>
                <a:cubicBezTo>
                  <a:pt x="865373" y="975594"/>
                  <a:pt x="864443" y="975854"/>
                  <a:pt x="863252" y="975854"/>
                </a:cubicBezTo>
                <a:cubicBezTo>
                  <a:pt x="861987" y="975854"/>
                  <a:pt x="859457" y="975296"/>
                  <a:pt x="855662" y="974180"/>
                </a:cubicBezTo>
                <a:cubicBezTo>
                  <a:pt x="849932" y="972468"/>
                  <a:pt x="845058" y="971613"/>
                  <a:pt x="841039" y="971613"/>
                </a:cubicBezTo>
                <a:close/>
                <a:moveTo>
                  <a:pt x="716694" y="971613"/>
                </a:moveTo>
                <a:lnTo>
                  <a:pt x="685886" y="984114"/>
                </a:lnTo>
                <a:lnTo>
                  <a:pt x="687560" y="988132"/>
                </a:lnTo>
                <a:cubicBezTo>
                  <a:pt x="690463" y="987016"/>
                  <a:pt x="692956" y="986458"/>
                  <a:pt x="695039" y="986458"/>
                </a:cubicBezTo>
                <a:cubicBezTo>
                  <a:pt x="696974" y="986458"/>
                  <a:pt x="698518" y="986942"/>
                  <a:pt x="699671" y="987909"/>
                </a:cubicBezTo>
                <a:cubicBezTo>
                  <a:pt x="700825" y="988877"/>
                  <a:pt x="701681" y="990700"/>
                  <a:pt x="702239" y="993379"/>
                </a:cubicBezTo>
                <a:cubicBezTo>
                  <a:pt x="702797" y="996058"/>
                  <a:pt x="703076" y="1003536"/>
                  <a:pt x="703076" y="1015814"/>
                </a:cubicBezTo>
                <a:lnTo>
                  <a:pt x="703076" y="1053766"/>
                </a:lnTo>
                <a:cubicBezTo>
                  <a:pt x="703076" y="1061207"/>
                  <a:pt x="702164" y="1066249"/>
                  <a:pt x="700341" y="1068890"/>
                </a:cubicBezTo>
                <a:cubicBezTo>
                  <a:pt x="698518" y="1071532"/>
                  <a:pt x="695002" y="1072853"/>
                  <a:pt x="689793" y="1072853"/>
                </a:cubicBezTo>
                <a:lnTo>
                  <a:pt x="687560" y="1072853"/>
                </a:lnTo>
                <a:lnTo>
                  <a:pt x="687560" y="1076871"/>
                </a:lnTo>
                <a:lnTo>
                  <a:pt x="738125" y="1076871"/>
                </a:lnTo>
                <a:lnTo>
                  <a:pt x="738125" y="1072853"/>
                </a:lnTo>
                <a:cubicBezTo>
                  <a:pt x="732544" y="1072853"/>
                  <a:pt x="728842" y="1072351"/>
                  <a:pt x="727019" y="1071346"/>
                </a:cubicBezTo>
                <a:cubicBezTo>
                  <a:pt x="725195" y="1070341"/>
                  <a:pt x="723763" y="1068760"/>
                  <a:pt x="722721" y="1066602"/>
                </a:cubicBezTo>
                <a:cubicBezTo>
                  <a:pt x="721903" y="1064965"/>
                  <a:pt x="721493" y="1060686"/>
                  <a:pt x="721493" y="1053766"/>
                </a:cubicBezTo>
                <a:lnTo>
                  <a:pt x="721493" y="999853"/>
                </a:lnTo>
                <a:cubicBezTo>
                  <a:pt x="730274" y="990179"/>
                  <a:pt x="739092" y="985342"/>
                  <a:pt x="747948" y="985342"/>
                </a:cubicBezTo>
                <a:cubicBezTo>
                  <a:pt x="753677" y="985342"/>
                  <a:pt x="757752" y="987444"/>
                  <a:pt x="760170" y="991649"/>
                </a:cubicBezTo>
                <a:cubicBezTo>
                  <a:pt x="762588" y="995853"/>
                  <a:pt x="763798" y="1002606"/>
                  <a:pt x="763798" y="1011908"/>
                </a:cubicBezTo>
                <a:lnTo>
                  <a:pt x="763798" y="1053766"/>
                </a:lnTo>
                <a:cubicBezTo>
                  <a:pt x="763798" y="1059644"/>
                  <a:pt x="763649" y="1063142"/>
                  <a:pt x="763351" y="1064258"/>
                </a:cubicBezTo>
                <a:cubicBezTo>
                  <a:pt x="762607" y="1067086"/>
                  <a:pt x="761286" y="1069225"/>
                  <a:pt x="759389" y="1070676"/>
                </a:cubicBezTo>
                <a:cubicBezTo>
                  <a:pt x="757491" y="1072127"/>
                  <a:pt x="754161" y="1072853"/>
                  <a:pt x="749399" y="1072853"/>
                </a:cubicBezTo>
                <a:lnTo>
                  <a:pt x="747278" y="1072853"/>
                </a:lnTo>
                <a:lnTo>
                  <a:pt x="747278" y="1076871"/>
                </a:lnTo>
                <a:lnTo>
                  <a:pt x="797842" y="1076871"/>
                </a:lnTo>
                <a:lnTo>
                  <a:pt x="797842" y="1072853"/>
                </a:lnTo>
                <a:cubicBezTo>
                  <a:pt x="792931" y="1072853"/>
                  <a:pt x="789564" y="1072332"/>
                  <a:pt x="787740" y="1071290"/>
                </a:cubicBezTo>
                <a:cubicBezTo>
                  <a:pt x="785917" y="1070248"/>
                  <a:pt x="784596" y="1068797"/>
                  <a:pt x="783778" y="1066937"/>
                </a:cubicBezTo>
                <a:cubicBezTo>
                  <a:pt x="782736" y="1064630"/>
                  <a:pt x="782215" y="1060240"/>
                  <a:pt x="782215" y="1053766"/>
                </a:cubicBezTo>
                <a:lnTo>
                  <a:pt x="782215" y="1010122"/>
                </a:lnTo>
                <a:cubicBezTo>
                  <a:pt x="782215" y="1000894"/>
                  <a:pt x="781397" y="994048"/>
                  <a:pt x="779760" y="989584"/>
                </a:cubicBezTo>
                <a:cubicBezTo>
                  <a:pt x="777378" y="983184"/>
                  <a:pt x="774178" y="978589"/>
                  <a:pt x="770160" y="975798"/>
                </a:cubicBezTo>
                <a:cubicBezTo>
                  <a:pt x="766142" y="973008"/>
                  <a:pt x="761342" y="971613"/>
                  <a:pt x="755761" y="971613"/>
                </a:cubicBezTo>
                <a:cubicBezTo>
                  <a:pt x="744897" y="971613"/>
                  <a:pt x="733474" y="978831"/>
                  <a:pt x="721493" y="993267"/>
                </a:cubicBezTo>
                <a:lnTo>
                  <a:pt x="721493" y="971613"/>
                </a:lnTo>
                <a:close/>
                <a:moveTo>
                  <a:pt x="1194171" y="941028"/>
                </a:moveTo>
                <a:cubicBezTo>
                  <a:pt x="1191120" y="948544"/>
                  <a:pt x="1188739" y="953716"/>
                  <a:pt x="1187028" y="956544"/>
                </a:cubicBezTo>
                <a:cubicBezTo>
                  <a:pt x="1183679" y="961902"/>
                  <a:pt x="1179865" y="966534"/>
                  <a:pt x="1175587" y="970441"/>
                </a:cubicBezTo>
                <a:cubicBezTo>
                  <a:pt x="1171308" y="974347"/>
                  <a:pt x="1167122" y="977119"/>
                  <a:pt x="1163029" y="978756"/>
                </a:cubicBezTo>
                <a:lnTo>
                  <a:pt x="1163029" y="982440"/>
                </a:lnTo>
                <a:lnTo>
                  <a:pt x="1179214" y="982440"/>
                </a:lnTo>
                <a:lnTo>
                  <a:pt x="1179214" y="1051198"/>
                </a:lnTo>
                <a:cubicBezTo>
                  <a:pt x="1179214" y="1058565"/>
                  <a:pt x="1179996" y="1064016"/>
                  <a:pt x="1181558" y="1067551"/>
                </a:cubicBezTo>
                <a:cubicBezTo>
                  <a:pt x="1183121" y="1071086"/>
                  <a:pt x="1185539" y="1073802"/>
                  <a:pt x="1188814" y="1075699"/>
                </a:cubicBezTo>
                <a:cubicBezTo>
                  <a:pt x="1192088" y="1077597"/>
                  <a:pt x="1195436" y="1078546"/>
                  <a:pt x="1198859" y="1078546"/>
                </a:cubicBezTo>
                <a:cubicBezTo>
                  <a:pt x="1203920" y="1078546"/>
                  <a:pt x="1208831" y="1076704"/>
                  <a:pt x="1213593" y="1073020"/>
                </a:cubicBezTo>
                <a:cubicBezTo>
                  <a:pt x="1218356" y="1069337"/>
                  <a:pt x="1222039" y="1063849"/>
                  <a:pt x="1224644" y="1056556"/>
                </a:cubicBezTo>
                <a:lnTo>
                  <a:pt x="1220291" y="1056556"/>
                </a:lnTo>
                <a:cubicBezTo>
                  <a:pt x="1219026" y="1059533"/>
                  <a:pt x="1217240" y="1061784"/>
                  <a:pt x="1214933" y="1063309"/>
                </a:cubicBezTo>
                <a:cubicBezTo>
                  <a:pt x="1212626" y="1064835"/>
                  <a:pt x="1210245" y="1065597"/>
                  <a:pt x="1207789" y="1065597"/>
                </a:cubicBezTo>
                <a:cubicBezTo>
                  <a:pt x="1204813" y="1065597"/>
                  <a:pt x="1202376" y="1064444"/>
                  <a:pt x="1200478" y="1062137"/>
                </a:cubicBezTo>
                <a:cubicBezTo>
                  <a:pt x="1198580" y="1059830"/>
                  <a:pt x="1197632" y="1055366"/>
                  <a:pt x="1197632" y="1048743"/>
                </a:cubicBezTo>
                <a:lnTo>
                  <a:pt x="1197632" y="982440"/>
                </a:lnTo>
                <a:lnTo>
                  <a:pt x="1221519" y="982440"/>
                </a:lnTo>
                <a:lnTo>
                  <a:pt x="1221519" y="974626"/>
                </a:lnTo>
                <a:lnTo>
                  <a:pt x="1197632" y="974626"/>
                </a:lnTo>
                <a:lnTo>
                  <a:pt x="1197632" y="941028"/>
                </a:lnTo>
                <a:close/>
                <a:moveTo>
                  <a:pt x="614039" y="925513"/>
                </a:moveTo>
                <a:lnTo>
                  <a:pt x="614039" y="929643"/>
                </a:lnTo>
                <a:lnTo>
                  <a:pt x="619397" y="929643"/>
                </a:lnTo>
                <a:cubicBezTo>
                  <a:pt x="622969" y="929643"/>
                  <a:pt x="626392" y="930536"/>
                  <a:pt x="629666" y="932322"/>
                </a:cubicBezTo>
                <a:cubicBezTo>
                  <a:pt x="631973" y="933661"/>
                  <a:pt x="633499" y="935261"/>
                  <a:pt x="634243" y="937122"/>
                </a:cubicBezTo>
                <a:cubicBezTo>
                  <a:pt x="635210" y="939577"/>
                  <a:pt x="635694" y="944637"/>
                  <a:pt x="635694" y="952302"/>
                </a:cubicBezTo>
                <a:lnTo>
                  <a:pt x="635694" y="1050082"/>
                </a:lnTo>
                <a:cubicBezTo>
                  <a:pt x="635694" y="1059161"/>
                  <a:pt x="634801" y="1064891"/>
                  <a:pt x="633015" y="1067272"/>
                </a:cubicBezTo>
                <a:cubicBezTo>
                  <a:pt x="630187" y="1070918"/>
                  <a:pt x="625648" y="1072741"/>
                  <a:pt x="619397" y="1072741"/>
                </a:cubicBezTo>
                <a:lnTo>
                  <a:pt x="614039" y="1072741"/>
                </a:lnTo>
                <a:lnTo>
                  <a:pt x="614039" y="1076871"/>
                </a:lnTo>
                <a:lnTo>
                  <a:pt x="678891" y="1076871"/>
                </a:lnTo>
                <a:lnTo>
                  <a:pt x="678891" y="1072741"/>
                </a:lnTo>
                <a:lnTo>
                  <a:pt x="673422" y="1072741"/>
                </a:lnTo>
                <a:cubicBezTo>
                  <a:pt x="669850" y="1072741"/>
                  <a:pt x="666464" y="1071848"/>
                  <a:pt x="663264" y="1070062"/>
                </a:cubicBezTo>
                <a:cubicBezTo>
                  <a:pt x="660883" y="1068723"/>
                  <a:pt x="659320" y="1067123"/>
                  <a:pt x="658576" y="1065263"/>
                </a:cubicBezTo>
                <a:cubicBezTo>
                  <a:pt x="657609" y="1062807"/>
                  <a:pt x="657125" y="1057747"/>
                  <a:pt x="657125" y="1050082"/>
                </a:cubicBezTo>
                <a:lnTo>
                  <a:pt x="657125" y="952302"/>
                </a:lnTo>
                <a:cubicBezTo>
                  <a:pt x="657125" y="943224"/>
                  <a:pt x="658055" y="937494"/>
                  <a:pt x="659916" y="935112"/>
                </a:cubicBezTo>
                <a:cubicBezTo>
                  <a:pt x="662743" y="931466"/>
                  <a:pt x="667245" y="929643"/>
                  <a:pt x="673422" y="929643"/>
                </a:cubicBezTo>
                <a:lnTo>
                  <a:pt x="678891" y="929643"/>
                </a:lnTo>
                <a:lnTo>
                  <a:pt x="678891" y="925513"/>
                </a:lnTo>
                <a:close/>
                <a:moveTo>
                  <a:pt x="1078532" y="918146"/>
                </a:moveTo>
                <a:lnTo>
                  <a:pt x="1047948" y="930648"/>
                </a:lnTo>
                <a:lnTo>
                  <a:pt x="1049510" y="934554"/>
                </a:lnTo>
                <a:cubicBezTo>
                  <a:pt x="1053008" y="933364"/>
                  <a:pt x="1055538" y="932768"/>
                  <a:pt x="1057101" y="932768"/>
                </a:cubicBezTo>
                <a:cubicBezTo>
                  <a:pt x="1059035" y="932768"/>
                  <a:pt x="1060580" y="933252"/>
                  <a:pt x="1061733" y="934219"/>
                </a:cubicBezTo>
                <a:cubicBezTo>
                  <a:pt x="1062886" y="935187"/>
                  <a:pt x="1063742" y="937010"/>
                  <a:pt x="1064300" y="939689"/>
                </a:cubicBezTo>
                <a:cubicBezTo>
                  <a:pt x="1064858" y="942368"/>
                  <a:pt x="1065137" y="949549"/>
                  <a:pt x="1065137" y="961232"/>
                </a:cubicBezTo>
                <a:lnTo>
                  <a:pt x="1065137" y="1053766"/>
                </a:lnTo>
                <a:cubicBezTo>
                  <a:pt x="1065137" y="1060165"/>
                  <a:pt x="1064691" y="1064407"/>
                  <a:pt x="1063798" y="1066490"/>
                </a:cubicBezTo>
                <a:cubicBezTo>
                  <a:pt x="1062905" y="1068574"/>
                  <a:pt x="1061714" y="1069988"/>
                  <a:pt x="1060226" y="1070732"/>
                </a:cubicBezTo>
                <a:cubicBezTo>
                  <a:pt x="1057622" y="1072146"/>
                  <a:pt x="1054050" y="1072853"/>
                  <a:pt x="1049510" y="1072853"/>
                </a:cubicBezTo>
                <a:lnTo>
                  <a:pt x="1049510" y="1076871"/>
                </a:lnTo>
                <a:lnTo>
                  <a:pt x="1100186" y="1076871"/>
                </a:lnTo>
                <a:lnTo>
                  <a:pt x="1100186" y="1072853"/>
                </a:lnTo>
                <a:cubicBezTo>
                  <a:pt x="1094977" y="1072853"/>
                  <a:pt x="1091313" y="1072276"/>
                  <a:pt x="1089192" y="1071123"/>
                </a:cubicBezTo>
                <a:cubicBezTo>
                  <a:pt x="1087071" y="1069969"/>
                  <a:pt x="1085620" y="1068537"/>
                  <a:pt x="1084839" y="1066825"/>
                </a:cubicBezTo>
                <a:cubicBezTo>
                  <a:pt x="1084057" y="1065114"/>
                  <a:pt x="1083667" y="1060761"/>
                  <a:pt x="1083667" y="1053766"/>
                </a:cubicBezTo>
                <a:lnTo>
                  <a:pt x="1083667" y="999741"/>
                </a:lnTo>
                <a:cubicBezTo>
                  <a:pt x="1089173" y="993862"/>
                  <a:pt x="1093898" y="989956"/>
                  <a:pt x="1097842" y="988021"/>
                </a:cubicBezTo>
                <a:cubicBezTo>
                  <a:pt x="1101786" y="986086"/>
                  <a:pt x="1105581" y="985119"/>
                  <a:pt x="1109228" y="985119"/>
                </a:cubicBezTo>
                <a:cubicBezTo>
                  <a:pt x="1112800" y="985119"/>
                  <a:pt x="1115851" y="985993"/>
                  <a:pt x="1118381" y="987742"/>
                </a:cubicBezTo>
                <a:cubicBezTo>
                  <a:pt x="1120911" y="989491"/>
                  <a:pt x="1122753" y="992114"/>
                  <a:pt x="1123906" y="995611"/>
                </a:cubicBezTo>
                <a:cubicBezTo>
                  <a:pt x="1125059" y="999109"/>
                  <a:pt x="1125636" y="1006438"/>
                  <a:pt x="1125636" y="1017600"/>
                </a:cubicBezTo>
                <a:lnTo>
                  <a:pt x="1125636" y="1053766"/>
                </a:lnTo>
                <a:cubicBezTo>
                  <a:pt x="1125636" y="1059570"/>
                  <a:pt x="1125524" y="1063067"/>
                  <a:pt x="1125301" y="1064258"/>
                </a:cubicBezTo>
                <a:cubicBezTo>
                  <a:pt x="1124557" y="1067086"/>
                  <a:pt x="1123255" y="1069225"/>
                  <a:pt x="1121394" y="1070676"/>
                </a:cubicBezTo>
                <a:cubicBezTo>
                  <a:pt x="1119534" y="1072127"/>
                  <a:pt x="1116223" y="1072853"/>
                  <a:pt x="1111460" y="1072853"/>
                </a:cubicBezTo>
                <a:lnTo>
                  <a:pt x="1109116" y="1072853"/>
                </a:lnTo>
                <a:lnTo>
                  <a:pt x="1109116" y="1076871"/>
                </a:lnTo>
                <a:lnTo>
                  <a:pt x="1159346" y="1076871"/>
                </a:lnTo>
                <a:lnTo>
                  <a:pt x="1159346" y="1072853"/>
                </a:lnTo>
                <a:cubicBezTo>
                  <a:pt x="1154583" y="1072853"/>
                  <a:pt x="1151309" y="1072332"/>
                  <a:pt x="1149523" y="1071290"/>
                </a:cubicBezTo>
                <a:cubicBezTo>
                  <a:pt x="1147737" y="1070248"/>
                  <a:pt x="1146472" y="1068834"/>
                  <a:pt x="1145728" y="1067049"/>
                </a:cubicBezTo>
                <a:cubicBezTo>
                  <a:pt x="1144686" y="1064667"/>
                  <a:pt x="1144165" y="1060240"/>
                  <a:pt x="1144165" y="1053766"/>
                </a:cubicBezTo>
                <a:lnTo>
                  <a:pt x="1144165" y="1017600"/>
                </a:lnTo>
                <a:cubicBezTo>
                  <a:pt x="1144165" y="1004950"/>
                  <a:pt x="1143458" y="996244"/>
                  <a:pt x="1142044" y="991481"/>
                </a:cubicBezTo>
                <a:cubicBezTo>
                  <a:pt x="1140035" y="984635"/>
                  <a:pt x="1136947" y="979612"/>
                  <a:pt x="1132780" y="976412"/>
                </a:cubicBezTo>
                <a:cubicBezTo>
                  <a:pt x="1128613" y="973212"/>
                  <a:pt x="1123627" y="971613"/>
                  <a:pt x="1117823" y="971613"/>
                </a:cubicBezTo>
                <a:cubicBezTo>
                  <a:pt x="1112986" y="971613"/>
                  <a:pt x="1108149" y="972896"/>
                  <a:pt x="1103312" y="975463"/>
                </a:cubicBezTo>
                <a:cubicBezTo>
                  <a:pt x="1098475" y="978031"/>
                  <a:pt x="1091927" y="983854"/>
                  <a:pt x="1083667" y="992932"/>
                </a:cubicBezTo>
                <a:lnTo>
                  <a:pt x="1083667" y="918146"/>
                </a:lnTo>
                <a:close/>
                <a:moveTo>
                  <a:pt x="917723" y="918146"/>
                </a:moveTo>
                <a:cubicBezTo>
                  <a:pt x="914523" y="918146"/>
                  <a:pt x="911826" y="919244"/>
                  <a:pt x="909631" y="921439"/>
                </a:cubicBezTo>
                <a:cubicBezTo>
                  <a:pt x="907435" y="923634"/>
                  <a:pt x="906338" y="926294"/>
                  <a:pt x="906338" y="929420"/>
                </a:cubicBezTo>
                <a:cubicBezTo>
                  <a:pt x="906338" y="932545"/>
                  <a:pt x="907454" y="935224"/>
                  <a:pt x="909686" y="937456"/>
                </a:cubicBezTo>
                <a:cubicBezTo>
                  <a:pt x="911919" y="939689"/>
                  <a:pt x="914598" y="940805"/>
                  <a:pt x="917723" y="940805"/>
                </a:cubicBezTo>
                <a:cubicBezTo>
                  <a:pt x="920849" y="940805"/>
                  <a:pt x="923509" y="939689"/>
                  <a:pt x="925704" y="937456"/>
                </a:cubicBezTo>
                <a:cubicBezTo>
                  <a:pt x="927899" y="935224"/>
                  <a:pt x="928997" y="932545"/>
                  <a:pt x="928997" y="929420"/>
                </a:cubicBezTo>
                <a:cubicBezTo>
                  <a:pt x="928997" y="926294"/>
                  <a:pt x="927899" y="923634"/>
                  <a:pt x="925704" y="921439"/>
                </a:cubicBezTo>
                <a:cubicBezTo>
                  <a:pt x="923509" y="919244"/>
                  <a:pt x="920849" y="918146"/>
                  <a:pt x="917723" y="918146"/>
                </a:cubicBezTo>
                <a:close/>
                <a:moveTo>
                  <a:pt x="1413246" y="800646"/>
                </a:moveTo>
                <a:cubicBezTo>
                  <a:pt x="1422250" y="801911"/>
                  <a:pt x="1435124" y="802767"/>
                  <a:pt x="1451867" y="803214"/>
                </a:cubicBezTo>
                <a:cubicBezTo>
                  <a:pt x="1463327" y="803511"/>
                  <a:pt x="1470992" y="804479"/>
                  <a:pt x="1474861" y="806116"/>
                </a:cubicBezTo>
                <a:cubicBezTo>
                  <a:pt x="1478656" y="807753"/>
                  <a:pt x="1480554" y="810506"/>
                  <a:pt x="1480554" y="814376"/>
                </a:cubicBezTo>
                <a:cubicBezTo>
                  <a:pt x="1480554" y="819733"/>
                  <a:pt x="1477373" y="824775"/>
                  <a:pt x="1471010" y="829500"/>
                </a:cubicBezTo>
                <a:cubicBezTo>
                  <a:pt x="1464648" y="834226"/>
                  <a:pt x="1454769" y="836588"/>
                  <a:pt x="1441375" y="836588"/>
                </a:cubicBezTo>
                <a:cubicBezTo>
                  <a:pt x="1427311" y="836588"/>
                  <a:pt x="1416558" y="834281"/>
                  <a:pt x="1409116" y="829668"/>
                </a:cubicBezTo>
                <a:cubicBezTo>
                  <a:pt x="1404800" y="826989"/>
                  <a:pt x="1402642" y="823863"/>
                  <a:pt x="1402642" y="820292"/>
                </a:cubicBezTo>
                <a:cubicBezTo>
                  <a:pt x="1402642" y="817538"/>
                  <a:pt x="1403535" y="814524"/>
                  <a:pt x="1405321" y="811250"/>
                </a:cubicBezTo>
                <a:cubicBezTo>
                  <a:pt x="1407107" y="807976"/>
                  <a:pt x="1409749" y="804441"/>
                  <a:pt x="1413246" y="800646"/>
                </a:cubicBezTo>
                <a:close/>
                <a:moveTo>
                  <a:pt x="1076895" y="703201"/>
                </a:moveTo>
                <a:cubicBezTo>
                  <a:pt x="1080913" y="703201"/>
                  <a:pt x="1084764" y="704392"/>
                  <a:pt x="1088448" y="706773"/>
                </a:cubicBezTo>
                <a:cubicBezTo>
                  <a:pt x="1092131" y="709154"/>
                  <a:pt x="1094903" y="712428"/>
                  <a:pt x="1096763" y="716596"/>
                </a:cubicBezTo>
                <a:cubicBezTo>
                  <a:pt x="1097954" y="719274"/>
                  <a:pt x="1098735" y="723888"/>
                  <a:pt x="1099107" y="730437"/>
                </a:cubicBezTo>
                <a:lnTo>
                  <a:pt x="1051780" y="730437"/>
                </a:lnTo>
                <a:cubicBezTo>
                  <a:pt x="1052599" y="721879"/>
                  <a:pt x="1055445" y="715200"/>
                  <a:pt x="1060319" y="710401"/>
                </a:cubicBezTo>
                <a:cubicBezTo>
                  <a:pt x="1065193" y="705601"/>
                  <a:pt x="1070719" y="703201"/>
                  <a:pt x="1076895" y="703201"/>
                </a:cubicBezTo>
                <a:close/>
                <a:moveTo>
                  <a:pt x="852536" y="702643"/>
                </a:moveTo>
                <a:cubicBezTo>
                  <a:pt x="860722" y="702643"/>
                  <a:pt x="867456" y="706215"/>
                  <a:pt x="872740" y="713359"/>
                </a:cubicBezTo>
                <a:cubicBezTo>
                  <a:pt x="880553" y="723777"/>
                  <a:pt x="884460" y="738064"/>
                  <a:pt x="884460" y="756221"/>
                </a:cubicBezTo>
                <a:cubicBezTo>
                  <a:pt x="884460" y="770732"/>
                  <a:pt x="882116" y="780964"/>
                  <a:pt x="877428" y="786917"/>
                </a:cubicBezTo>
                <a:cubicBezTo>
                  <a:pt x="872740" y="792870"/>
                  <a:pt x="866787" y="795847"/>
                  <a:pt x="859569" y="795847"/>
                </a:cubicBezTo>
                <a:cubicBezTo>
                  <a:pt x="849895" y="795847"/>
                  <a:pt x="842100" y="790452"/>
                  <a:pt x="836184" y="779661"/>
                </a:cubicBezTo>
                <a:cubicBezTo>
                  <a:pt x="830268" y="768871"/>
                  <a:pt x="827310" y="756035"/>
                  <a:pt x="827310" y="741152"/>
                </a:cubicBezTo>
                <a:cubicBezTo>
                  <a:pt x="827310" y="731925"/>
                  <a:pt x="828538" y="724372"/>
                  <a:pt x="830994" y="718493"/>
                </a:cubicBezTo>
                <a:cubicBezTo>
                  <a:pt x="833449" y="712614"/>
                  <a:pt x="836668" y="708503"/>
                  <a:pt x="840649" y="706159"/>
                </a:cubicBezTo>
                <a:cubicBezTo>
                  <a:pt x="844630" y="703815"/>
                  <a:pt x="848593" y="702643"/>
                  <a:pt x="852536" y="702643"/>
                </a:cubicBezTo>
                <a:close/>
                <a:moveTo>
                  <a:pt x="1433785" y="700745"/>
                </a:moveTo>
                <a:cubicBezTo>
                  <a:pt x="1439738" y="700745"/>
                  <a:pt x="1444612" y="703201"/>
                  <a:pt x="1448407" y="708112"/>
                </a:cubicBezTo>
                <a:cubicBezTo>
                  <a:pt x="1453542" y="714810"/>
                  <a:pt x="1456109" y="724074"/>
                  <a:pt x="1456109" y="735906"/>
                </a:cubicBezTo>
                <a:cubicBezTo>
                  <a:pt x="1456109" y="744985"/>
                  <a:pt x="1454286" y="751645"/>
                  <a:pt x="1450639" y="755886"/>
                </a:cubicBezTo>
                <a:cubicBezTo>
                  <a:pt x="1446993" y="760128"/>
                  <a:pt x="1442342" y="762249"/>
                  <a:pt x="1436687" y="762249"/>
                </a:cubicBezTo>
                <a:cubicBezTo>
                  <a:pt x="1430734" y="762249"/>
                  <a:pt x="1425822" y="759793"/>
                  <a:pt x="1421953" y="754882"/>
                </a:cubicBezTo>
                <a:cubicBezTo>
                  <a:pt x="1416893" y="748408"/>
                  <a:pt x="1414363" y="739292"/>
                  <a:pt x="1414363" y="727534"/>
                </a:cubicBezTo>
                <a:cubicBezTo>
                  <a:pt x="1414363" y="718456"/>
                  <a:pt x="1416223" y="711721"/>
                  <a:pt x="1419944" y="707331"/>
                </a:cubicBezTo>
                <a:cubicBezTo>
                  <a:pt x="1423664" y="702941"/>
                  <a:pt x="1428278" y="700745"/>
                  <a:pt x="1433785" y="700745"/>
                </a:cubicBezTo>
                <a:close/>
                <a:moveTo>
                  <a:pt x="915044" y="698401"/>
                </a:moveTo>
                <a:lnTo>
                  <a:pt x="915044" y="702531"/>
                </a:lnTo>
                <a:cubicBezTo>
                  <a:pt x="918765" y="703127"/>
                  <a:pt x="921258" y="703759"/>
                  <a:pt x="922523" y="704429"/>
                </a:cubicBezTo>
                <a:cubicBezTo>
                  <a:pt x="924830" y="705619"/>
                  <a:pt x="926727" y="707089"/>
                  <a:pt x="928216" y="708838"/>
                </a:cubicBezTo>
                <a:cubicBezTo>
                  <a:pt x="929704" y="710587"/>
                  <a:pt x="931267" y="713470"/>
                  <a:pt x="932904" y="717489"/>
                </a:cubicBezTo>
                <a:lnTo>
                  <a:pt x="969404" y="803772"/>
                </a:lnTo>
                <a:lnTo>
                  <a:pt x="973980" y="803772"/>
                </a:lnTo>
                <a:lnTo>
                  <a:pt x="1010257" y="716037"/>
                </a:lnTo>
                <a:cubicBezTo>
                  <a:pt x="1012341" y="710828"/>
                  <a:pt x="1014685" y="707108"/>
                  <a:pt x="1017289" y="704875"/>
                </a:cubicBezTo>
                <a:cubicBezTo>
                  <a:pt x="1018777" y="703610"/>
                  <a:pt x="1021456" y="702829"/>
                  <a:pt x="1025326" y="702531"/>
                </a:cubicBezTo>
                <a:lnTo>
                  <a:pt x="1025326" y="698401"/>
                </a:lnTo>
                <a:lnTo>
                  <a:pt x="991951" y="698401"/>
                </a:lnTo>
                <a:lnTo>
                  <a:pt x="991951" y="702531"/>
                </a:lnTo>
                <a:cubicBezTo>
                  <a:pt x="995821" y="702531"/>
                  <a:pt x="998388" y="702736"/>
                  <a:pt x="999653" y="703145"/>
                </a:cubicBezTo>
                <a:cubicBezTo>
                  <a:pt x="1000918" y="703554"/>
                  <a:pt x="1001960" y="704317"/>
                  <a:pt x="1002778" y="705433"/>
                </a:cubicBezTo>
                <a:cubicBezTo>
                  <a:pt x="1003374" y="706103"/>
                  <a:pt x="1003671" y="706959"/>
                  <a:pt x="1003671" y="708001"/>
                </a:cubicBezTo>
                <a:cubicBezTo>
                  <a:pt x="1003671" y="710159"/>
                  <a:pt x="1002816" y="713321"/>
                  <a:pt x="1001104" y="717489"/>
                </a:cubicBezTo>
                <a:lnTo>
                  <a:pt x="977217" y="776090"/>
                </a:lnTo>
                <a:lnTo>
                  <a:pt x="953442" y="719609"/>
                </a:lnTo>
                <a:cubicBezTo>
                  <a:pt x="951879" y="716037"/>
                  <a:pt x="951098" y="712949"/>
                  <a:pt x="951098" y="710345"/>
                </a:cubicBezTo>
                <a:cubicBezTo>
                  <a:pt x="951098" y="707964"/>
                  <a:pt x="951861" y="706066"/>
                  <a:pt x="953386" y="704652"/>
                </a:cubicBezTo>
                <a:cubicBezTo>
                  <a:pt x="954912" y="703238"/>
                  <a:pt x="957125" y="702531"/>
                  <a:pt x="960028" y="702531"/>
                </a:cubicBezTo>
                <a:lnTo>
                  <a:pt x="963153" y="702531"/>
                </a:lnTo>
                <a:lnTo>
                  <a:pt x="963153" y="698401"/>
                </a:lnTo>
                <a:close/>
                <a:moveTo>
                  <a:pt x="1435682" y="695388"/>
                </a:moveTo>
                <a:cubicBezTo>
                  <a:pt x="1423776" y="695388"/>
                  <a:pt x="1414009" y="699034"/>
                  <a:pt x="1406382" y="706326"/>
                </a:cubicBezTo>
                <a:cubicBezTo>
                  <a:pt x="1398754" y="713619"/>
                  <a:pt x="1394940" y="722325"/>
                  <a:pt x="1394940" y="732446"/>
                </a:cubicBezTo>
                <a:cubicBezTo>
                  <a:pt x="1394940" y="739069"/>
                  <a:pt x="1396615" y="745115"/>
                  <a:pt x="1399963" y="750584"/>
                </a:cubicBezTo>
                <a:cubicBezTo>
                  <a:pt x="1403312" y="756054"/>
                  <a:pt x="1408112" y="760314"/>
                  <a:pt x="1414363" y="763365"/>
                </a:cubicBezTo>
                <a:cubicBezTo>
                  <a:pt x="1406698" y="769764"/>
                  <a:pt x="1401805" y="774713"/>
                  <a:pt x="1399684" y="778210"/>
                </a:cubicBezTo>
                <a:cubicBezTo>
                  <a:pt x="1397564" y="781708"/>
                  <a:pt x="1396503" y="784759"/>
                  <a:pt x="1396503" y="787363"/>
                </a:cubicBezTo>
                <a:cubicBezTo>
                  <a:pt x="1396503" y="789670"/>
                  <a:pt x="1397303" y="791735"/>
                  <a:pt x="1398903" y="793558"/>
                </a:cubicBezTo>
                <a:cubicBezTo>
                  <a:pt x="1400503" y="795381"/>
                  <a:pt x="1403238" y="797446"/>
                  <a:pt x="1407107" y="799753"/>
                </a:cubicBezTo>
                <a:cubicBezTo>
                  <a:pt x="1400038" y="807120"/>
                  <a:pt x="1396243" y="811139"/>
                  <a:pt x="1395722" y="811808"/>
                </a:cubicBezTo>
                <a:cubicBezTo>
                  <a:pt x="1391778" y="816720"/>
                  <a:pt x="1389173" y="820552"/>
                  <a:pt x="1387908" y="823305"/>
                </a:cubicBezTo>
                <a:cubicBezTo>
                  <a:pt x="1387090" y="825091"/>
                  <a:pt x="1386681" y="826877"/>
                  <a:pt x="1386681" y="828663"/>
                </a:cubicBezTo>
                <a:cubicBezTo>
                  <a:pt x="1386681" y="832681"/>
                  <a:pt x="1389471" y="836551"/>
                  <a:pt x="1395052" y="840272"/>
                </a:cubicBezTo>
                <a:cubicBezTo>
                  <a:pt x="1404949" y="846746"/>
                  <a:pt x="1417079" y="849983"/>
                  <a:pt x="1431441" y="849983"/>
                </a:cubicBezTo>
                <a:cubicBezTo>
                  <a:pt x="1450118" y="849983"/>
                  <a:pt x="1465262" y="844551"/>
                  <a:pt x="1476870" y="833686"/>
                </a:cubicBezTo>
                <a:cubicBezTo>
                  <a:pt x="1484758" y="826319"/>
                  <a:pt x="1488702" y="818431"/>
                  <a:pt x="1488702" y="810022"/>
                </a:cubicBezTo>
                <a:cubicBezTo>
                  <a:pt x="1488702" y="803920"/>
                  <a:pt x="1486637" y="798786"/>
                  <a:pt x="1482507" y="794619"/>
                </a:cubicBezTo>
                <a:cubicBezTo>
                  <a:pt x="1478377" y="790452"/>
                  <a:pt x="1472852" y="787884"/>
                  <a:pt x="1465931" y="786917"/>
                </a:cubicBezTo>
                <a:cubicBezTo>
                  <a:pt x="1461392" y="786247"/>
                  <a:pt x="1451458" y="785726"/>
                  <a:pt x="1436129" y="785354"/>
                </a:cubicBezTo>
                <a:cubicBezTo>
                  <a:pt x="1427794" y="785131"/>
                  <a:pt x="1422585" y="784870"/>
                  <a:pt x="1420502" y="784573"/>
                </a:cubicBezTo>
                <a:cubicBezTo>
                  <a:pt x="1416930" y="784052"/>
                  <a:pt x="1414530" y="783196"/>
                  <a:pt x="1413302" y="782006"/>
                </a:cubicBezTo>
                <a:cubicBezTo>
                  <a:pt x="1412074" y="780815"/>
                  <a:pt x="1411460" y="779587"/>
                  <a:pt x="1411460" y="778322"/>
                </a:cubicBezTo>
                <a:cubicBezTo>
                  <a:pt x="1411460" y="776834"/>
                  <a:pt x="1412037" y="775029"/>
                  <a:pt x="1413191" y="772908"/>
                </a:cubicBezTo>
                <a:cubicBezTo>
                  <a:pt x="1414344" y="770788"/>
                  <a:pt x="1416558" y="768313"/>
                  <a:pt x="1419832" y="765486"/>
                </a:cubicBezTo>
                <a:cubicBezTo>
                  <a:pt x="1425115" y="766974"/>
                  <a:pt x="1430287" y="767718"/>
                  <a:pt x="1435347" y="767718"/>
                </a:cubicBezTo>
                <a:cubicBezTo>
                  <a:pt x="1447626" y="767718"/>
                  <a:pt x="1457411" y="764332"/>
                  <a:pt x="1464704" y="757560"/>
                </a:cubicBezTo>
                <a:cubicBezTo>
                  <a:pt x="1471996" y="750789"/>
                  <a:pt x="1475643" y="742640"/>
                  <a:pt x="1475643" y="733115"/>
                </a:cubicBezTo>
                <a:cubicBezTo>
                  <a:pt x="1475643" y="724781"/>
                  <a:pt x="1473559" y="717935"/>
                  <a:pt x="1469392" y="712577"/>
                </a:cubicBezTo>
                <a:lnTo>
                  <a:pt x="1482675" y="712577"/>
                </a:lnTo>
                <a:cubicBezTo>
                  <a:pt x="1485874" y="712577"/>
                  <a:pt x="1487753" y="712466"/>
                  <a:pt x="1488312" y="712242"/>
                </a:cubicBezTo>
                <a:cubicBezTo>
                  <a:pt x="1488870" y="712019"/>
                  <a:pt x="1489260" y="711721"/>
                  <a:pt x="1489484" y="711349"/>
                </a:cubicBezTo>
                <a:cubicBezTo>
                  <a:pt x="1489856" y="710605"/>
                  <a:pt x="1490042" y="709266"/>
                  <a:pt x="1490042" y="707331"/>
                </a:cubicBezTo>
                <a:cubicBezTo>
                  <a:pt x="1490042" y="705619"/>
                  <a:pt x="1489818" y="704429"/>
                  <a:pt x="1489372" y="703759"/>
                </a:cubicBezTo>
                <a:cubicBezTo>
                  <a:pt x="1489149" y="703313"/>
                  <a:pt x="1488777" y="702996"/>
                  <a:pt x="1488256" y="702810"/>
                </a:cubicBezTo>
                <a:cubicBezTo>
                  <a:pt x="1487735" y="702624"/>
                  <a:pt x="1485874" y="702531"/>
                  <a:pt x="1482675" y="702531"/>
                </a:cubicBezTo>
                <a:lnTo>
                  <a:pt x="1461020" y="702531"/>
                </a:lnTo>
                <a:cubicBezTo>
                  <a:pt x="1453876" y="697769"/>
                  <a:pt x="1445430" y="695388"/>
                  <a:pt x="1435682" y="695388"/>
                </a:cubicBezTo>
                <a:close/>
                <a:moveTo>
                  <a:pt x="1297719" y="695388"/>
                </a:moveTo>
                <a:lnTo>
                  <a:pt x="1266911" y="707889"/>
                </a:lnTo>
                <a:lnTo>
                  <a:pt x="1268585" y="711907"/>
                </a:lnTo>
                <a:cubicBezTo>
                  <a:pt x="1271488" y="710791"/>
                  <a:pt x="1273980" y="710233"/>
                  <a:pt x="1276064" y="710233"/>
                </a:cubicBezTo>
                <a:cubicBezTo>
                  <a:pt x="1277999" y="710233"/>
                  <a:pt x="1279543" y="710717"/>
                  <a:pt x="1280696" y="711684"/>
                </a:cubicBezTo>
                <a:cubicBezTo>
                  <a:pt x="1281850" y="712652"/>
                  <a:pt x="1282706" y="714475"/>
                  <a:pt x="1283264" y="717154"/>
                </a:cubicBezTo>
                <a:cubicBezTo>
                  <a:pt x="1283822" y="719833"/>
                  <a:pt x="1284101" y="727311"/>
                  <a:pt x="1284101" y="739590"/>
                </a:cubicBezTo>
                <a:lnTo>
                  <a:pt x="1284101" y="777541"/>
                </a:lnTo>
                <a:cubicBezTo>
                  <a:pt x="1284101" y="784982"/>
                  <a:pt x="1283189" y="790024"/>
                  <a:pt x="1281366" y="792665"/>
                </a:cubicBezTo>
                <a:cubicBezTo>
                  <a:pt x="1279543" y="795307"/>
                  <a:pt x="1276027" y="796628"/>
                  <a:pt x="1270818" y="796628"/>
                </a:cubicBezTo>
                <a:lnTo>
                  <a:pt x="1268585" y="796628"/>
                </a:lnTo>
                <a:lnTo>
                  <a:pt x="1268585" y="800646"/>
                </a:lnTo>
                <a:lnTo>
                  <a:pt x="1319150" y="800646"/>
                </a:lnTo>
                <a:lnTo>
                  <a:pt x="1319150" y="796628"/>
                </a:lnTo>
                <a:cubicBezTo>
                  <a:pt x="1313569" y="796628"/>
                  <a:pt x="1309867" y="796126"/>
                  <a:pt x="1308044" y="795121"/>
                </a:cubicBezTo>
                <a:cubicBezTo>
                  <a:pt x="1306220" y="794116"/>
                  <a:pt x="1304788" y="792535"/>
                  <a:pt x="1303746" y="790377"/>
                </a:cubicBezTo>
                <a:cubicBezTo>
                  <a:pt x="1302928" y="788740"/>
                  <a:pt x="1302518" y="784461"/>
                  <a:pt x="1302518" y="777541"/>
                </a:cubicBezTo>
                <a:lnTo>
                  <a:pt x="1302518" y="723628"/>
                </a:lnTo>
                <a:cubicBezTo>
                  <a:pt x="1311299" y="713954"/>
                  <a:pt x="1320117" y="709117"/>
                  <a:pt x="1328972" y="709117"/>
                </a:cubicBezTo>
                <a:cubicBezTo>
                  <a:pt x="1334702" y="709117"/>
                  <a:pt x="1338777" y="711219"/>
                  <a:pt x="1341195" y="715424"/>
                </a:cubicBezTo>
                <a:cubicBezTo>
                  <a:pt x="1343613" y="719628"/>
                  <a:pt x="1344823" y="726381"/>
                  <a:pt x="1344823" y="735683"/>
                </a:cubicBezTo>
                <a:lnTo>
                  <a:pt x="1344823" y="777541"/>
                </a:lnTo>
                <a:cubicBezTo>
                  <a:pt x="1344823" y="783419"/>
                  <a:pt x="1344674" y="786917"/>
                  <a:pt x="1344376" y="788033"/>
                </a:cubicBezTo>
                <a:cubicBezTo>
                  <a:pt x="1343632" y="790861"/>
                  <a:pt x="1342311" y="793000"/>
                  <a:pt x="1340414" y="794451"/>
                </a:cubicBezTo>
                <a:cubicBezTo>
                  <a:pt x="1338516" y="795902"/>
                  <a:pt x="1335186" y="796628"/>
                  <a:pt x="1330424" y="796628"/>
                </a:cubicBezTo>
                <a:lnTo>
                  <a:pt x="1328303" y="796628"/>
                </a:lnTo>
                <a:lnTo>
                  <a:pt x="1328303" y="800646"/>
                </a:lnTo>
                <a:lnTo>
                  <a:pt x="1378867" y="800646"/>
                </a:lnTo>
                <a:lnTo>
                  <a:pt x="1378867" y="796628"/>
                </a:lnTo>
                <a:cubicBezTo>
                  <a:pt x="1373956" y="796628"/>
                  <a:pt x="1370588" y="796107"/>
                  <a:pt x="1368765" y="795065"/>
                </a:cubicBezTo>
                <a:cubicBezTo>
                  <a:pt x="1366942" y="794023"/>
                  <a:pt x="1365621" y="792572"/>
                  <a:pt x="1364803" y="790712"/>
                </a:cubicBezTo>
                <a:cubicBezTo>
                  <a:pt x="1363761" y="788405"/>
                  <a:pt x="1363240" y="784015"/>
                  <a:pt x="1363240" y="777541"/>
                </a:cubicBezTo>
                <a:lnTo>
                  <a:pt x="1363240" y="733897"/>
                </a:lnTo>
                <a:cubicBezTo>
                  <a:pt x="1363240" y="724669"/>
                  <a:pt x="1362422" y="717823"/>
                  <a:pt x="1360784" y="713359"/>
                </a:cubicBezTo>
                <a:cubicBezTo>
                  <a:pt x="1358403" y="706959"/>
                  <a:pt x="1355203" y="702364"/>
                  <a:pt x="1351185" y="699573"/>
                </a:cubicBezTo>
                <a:cubicBezTo>
                  <a:pt x="1347167" y="696783"/>
                  <a:pt x="1342367" y="695388"/>
                  <a:pt x="1336786" y="695388"/>
                </a:cubicBezTo>
                <a:cubicBezTo>
                  <a:pt x="1325921" y="695388"/>
                  <a:pt x="1314499" y="702606"/>
                  <a:pt x="1302518" y="717042"/>
                </a:cubicBezTo>
                <a:lnTo>
                  <a:pt x="1302518" y="695388"/>
                </a:lnTo>
                <a:close/>
                <a:moveTo>
                  <a:pt x="1245926" y="695388"/>
                </a:moveTo>
                <a:lnTo>
                  <a:pt x="1215119" y="707889"/>
                </a:lnTo>
                <a:lnTo>
                  <a:pt x="1216682" y="711907"/>
                </a:lnTo>
                <a:cubicBezTo>
                  <a:pt x="1219658" y="710791"/>
                  <a:pt x="1222188" y="710233"/>
                  <a:pt x="1224272" y="710233"/>
                </a:cubicBezTo>
                <a:cubicBezTo>
                  <a:pt x="1226207" y="710233"/>
                  <a:pt x="1227732" y="710698"/>
                  <a:pt x="1228848" y="711628"/>
                </a:cubicBezTo>
                <a:cubicBezTo>
                  <a:pt x="1229965" y="712559"/>
                  <a:pt x="1230783" y="714214"/>
                  <a:pt x="1231304" y="716596"/>
                </a:cubicBezTo>
                <a:cubicBezTo>
                  <a:pt x="1231974" y="719870"/>
                  <a:pt x="1232309" y="727051"/>
                  <a:pt x="1232309" y="738138"/>
                </a:cubicBezTo>
                <a:lnTo>
                  <a:pt x="1232309" y="777541"/>
                </a:lnTo>
                <a:cubicBezTo>
                  <a:pt x="1232309" y="783866"/>
                  <a:pt x="1231806" y="788145"/>
                  <a:pt x="1230802" y="790377"/>
                </a:cubicBezTo>
                <a:cubicBezTo>
                  <a:pt x="1229797" y="792610"/>
                  <a:pt x="1228439" y="794209"/>
                  <a:pt x="1226728" y="795177"/>
                </a:cubicBezTo>
                <a:cubicBezTo>
                  <a:pt x="1225016" y="796144"/>
                  <a:pt x="1221667" y="796628"/>
                  <a:pt x="1216682" y="796628"/>
                </a:cubicBezTo>
                <a:lnTo>
                  <a:pt x="1216682" y="800646"/>
                </a:lnTo>
                <a:lnTo>
                  <a:pt x="1266353" y="800646"/>
                </a:lnTo>
                <a:lnTo>
                  <a:pt x="1266353" y="796628"/>
                </a:lnTo>
                <a:cubicBezTo>
                  <a:pt x="1261516" y="796628"/>
                  <a:pt x="1258186" y="796107"/>
                  <a:pt x="1256363" y="795065"/>
                </a:cubicBezTo>
                <a:cubicBezTo>
                  <a:pt x="1254540" y="794023"/>
                  <a:pt x="1253163" y="792442"/>
                  <a:pt x="1252233" y="790321"/>
                </a:cubicBezTo>
                <a:cubicBezTo>
                  <a:pt x="1251303" y="788200"/>
                  <a:pt x="1250838" y="783940"/>
                  <a:pt x="1250838" y="777541"/>
                </a:cubicBezTo>
                <a:lnTo>
                  <a:pt x="1250838" y="695388"/>
                </a:lnTo>
                <a:close/>
                <a:moveTo>
                  <a:pt x="1164592" y="695388"/>
                </a:moveTo>
                <a:lnTo>
                  <a:pt x="1133673" y="707889"/>
                </a:lnTo>
                <a:lnTo>
                  <a:pt x="1134789" y="711907"/>
                </a:lnTo>
                <a:cubicBezTo>
                  <a:pt x="1137691" y="710791"/>
                  <a:pt x="1140296" y="710233"/>
                  <a:pt x="1142602" y="710233"/>
                </a:cubicBezTo>
                <a:cubicBezTo>
                  <a:pt x="1144537" y="710233"/>
                  <a:pt x="1146156" y="710754"/>
                  <a:pt x="1147458" y="711796"/>
                </a:cubicBezTo>
                <a:cubicBezTo>
                  <a:pt x="1148760" y="712838"/>
                  <a:pt x="1149653" y="714493"/>
                  <a:pt x="1150137" y="716763"/>
                </a:cubicBezTo>
                <a:cubicBezTo>
                  <a:pt x="1150621" y="719033"/>
                  <a:pt x="1150862" y="726121"/>
                  <a:pt x="1150862" y="738027"/>
                </a:cubicBezTo>
                <a:lnTo>
                  <a:pt x="1150862" y="777652"/>
                </a:lnTo>
                <a:cubicBezTo>
                  <a:pt x="1150862" y="783605"/>
                  <a:pt x="1150676" y="787214"/>
                  <a:pt x="1150304" y="788480"/>
                </a:cubicBezTo>
                <a:cubicBezTo>
                  <a:pt x="1149560" y="791084"/>
                  <a:pt x="1148258" y="792982"/>
                  <a:pt x="1146398" y="794172"/>
                </a:cubicBezTo>
                <a:cubicBezTo>
                  <a:pt x="1143868" y="795809"/>
                  <a:pt x="1139998" y="796628"/>
                  <a:pt x="1134789" y="796628"/>
                </a:cubicBezTo>
                <a:lnTo>
                  <a:pt x="1134789" y="800646"/>
                </a:lnTo>
                <a:lnTo>
                  <a:pt x="1187139" y="800646"/>
                </a:lnTo>
                <a:lnTo>
                  <a:pt x="1187139" y="796628"/>
                </a:lnTo>
                <a:cubicBezTo>
                  <a:pt x="1182526" y="796628"/>
                  <a:pt x="1178991" y="795958"/>
                  <a:pt x="1176535" y="794619"/>
                </a:cubicBezTo>
                <a:cubicBezTo>
                  <a:pt x="1174080" y="793279"/>
                  <a:pt x="1172368" y="791605"/>
                  <a:pt x="1171401" y="789596"/>
                </a:cubicBezTo>
                <a:cubicBezTo>
                  <a:pt x="1169987" y="786694"/>
                  <a:pt x="1169280" y="782415"/>
                  <a:pt x="1169280" y="776759"/>
                </a:cubicBezTo>
                <a:lnTo>
                  <a:pt x="1169280" y="727758"/>
                </a:lnTo>
                <a:cubicBezTo>
                  <a:pt x="1172852" y="720763"/>
                  <a:pt x="1176312" y="715740"/>
                  <a:pt x="1179661" y="712689"/>
                </a:cubicBezTo>
                <a:cubicBezTo>
                  <a:pt x="1181223" y="711201"/>
                  <a:pt x="1182674" y="710456"/>
                  <a:pt x="1184014" y="710456"/>
                </a:cubicBezTo>
                <a:cubicBezTo>
                  <a:pt x="1185577" y="710456"/>
                  <a:pt x="1187976" y="711740"/>
                  <a:pt x="1191213" y="714307"/>
                </a:cubicBezTo>
                <a:cubicBezTo>
                  <a:pt x="1194450" y="716875"/>
                  <a:pt x="1197371" y="718158"/>
                  <a:pt x="1199976" y="718158"/>
                </a:cubicBezTo>
                <a:cubicBezTo>
                  <a:pt x="1202655" y="718158"/>
                  <a:pt x="1204961" y="717154"/>
                  <a:pt x="1206896" y="715144"/>
                </a:cubicBezTo>
                <a:cubicBezTo>
                  <a:pt x="1208831" y="713135"/>
                  <a:pt x="1209798" y="710680"/>
                  <a:pt x="1209798" y="707777"/>
                </a:cubicBezTo>
                <a:cubicBezTo>
                  <a:pt x="1209798" y="704503"/>
                  <a:pt x="1208459" y="701620"/>
                  <a:pt x="1205780" y="699127"/>
                </a:cubicBezTo>
                <a:cubicBezTo>
                  <a:pt x="1203101" y="696634"/>
                  <a:pt x="1199715" y="695388"/>
                  <a:pt x="1195622" y="695388"/>
                </a:cubicBezTo>
                <a:cubicBezTo>
                  <a:pt x="1186618" y="695388"/>
                  <a:pt x="1177838" y="703052"/>
                  <a:pt x="1169280" y="718381"/>
                </a:cubicBezTo>
                <a:lnTo>
                  <a:pt x="1169280" y="695388"/>
                </a:lnTo>
                <a:close/>
                <a:moveTo>
                  <a:pt x="855997" y="695388"/>
                </a:moveTo>
                <a:cubicBezTo>
                  <a:pt x="847514" y="695388"/>
                  <a:pt x="839477" y="697601"/>
                  <a:pt x="831887" y="702029"/>
                </a:cubicBezTo>
                <a:cubicBezTo>
                  <a:pt x="824296" y="706457"/>
                  <a:pt x="818176" y="713303"/>
                  <a:pt x="813525" y="722567"/>
                </a:cubicBezTo>
                <a:cubicBezTo>
                  <a:pt x="808874" y="731832"/>
                  <a:pt x="806549" y="741152"/>
                  <a:pt x="806549" y="750528"/>
                </a:cubicBezTo>
                <a:cubicBezTo>
                  <a:pt x="806549" y="763402"/>
                  <a:pt x="810381" y="775011"/>
                  <a:pt x="818046" y="785354"/>
                </a:cubicBezTo>
                <a:cubicBezTo>
                  <a:pt x="827124" y="797632"/>
                  <a:pt x="839365" y="803772"/>
                  <a:pt x="854769" y="803772"/>
                </a:cubicBezTo>
                <a:cubicBezTo>
                  <a:pt x="864219" y="803772"/>
                  <a:pt x="872796" y="801390"/>
                  <a:pt x="880498" y="796628"/>
                </a:cubicBezTo>
                <a:cubicBezTo>
                  <a:pt x="888199" y="791865"/>
                  <a:pt x="894246" y="784796"/>
                  <a:pt x="898636" y="775420"/>
                </a:cubicBezTo>
                <a:cubicBezTo>
                  <a:pt x="903026" y="766044"/>
                  <a:pt x="905222" y="756779"/>
                  <a:pt x="905222" y="747626"/>
                </a:cubicBezTo>
                <a:cubicBezTo>
                  <a:pt x="905222" y="734604"/>
                  <a:pt x="901240" y="723070"/>
                  <a:pt x="893278" y="713024"/>
                </a:cubicBezTo>
                <a:cubicBezTo>
                  <a:pt x="883902" y="701266"/>
                  <a:pt x="871475" y="695388"/>
                  <a:pt x="855997" y="695388"/>
                </a:cubicBezTo>
                <a:close/>
                <a:moveTo>
                  <a:pt x="750664" y="695388"/>
                </a:moveTo>
                <a:cubicBezTo>
                  <a:pt x="737269" y="695388"/>
                  <a:pt x="725791" y="700410"/>
                  <a:pt x="716229" y="710456"/>
                </a:cubicBezTo>
                <a:cubicBezTo>
                  <a:pt x="706666" y="720502"/>
                  <a:pt x="701885" y="733562"/>
                  <a:pt x="701885" y="749635"/>
                </a:cubicBezTo>
                <a:cubicBezTo>
                  <a:pt x="701885" y="766230"/>
                  <a:pt x="706201" y="779401"/>
                  <a:pt x="714833" y="789149"/>
                </a:cubicBezTo>
                <a:cubicBezTo>
                  <a:pt x="723465" y="798897"/>
                  <a:pt x="733586" y="803772"/>
                  <a:pt x="745194" y="803772"/>
                </a:cubicBezTo>
                <a:cubicBezTo>
                  <a:pt x="754942" y="803772"/>
                  <a:pt x="763835" y="800144"/>
                  <a:pt x="771872" y="792889"/>
                </a:cubicBezTo>
                <a:cubicBezTo>
                  <a:pt x="779908" y="785633"/>
                  <a:pt x="785303" y="775271"/>
                  <a:pt x="788057" y="761802"/>
                </a:cubicBezTo>
                <a:lnTo>
                  <a:pt x="784820" y="760239"/>
                </a:lnTo>
                <a:cubicBezTo>
                  <a:pt x="780950" y="769244"/>
                  <a:pt x="776969" y="775457"/>
                  <a:pt x="772876" y="778880"/>
                </a:cubicBezTo>
                <a:cubicBezTo>
                  <a:pt x="767072" y="783866"/>
                  <a:pt x="760523" y="786359"/>
                  <a:pt x="753231" y="786359"/>
                </a:cubicBezTo>
                <a:cubicBezTo>
                  <a:pt x="743036" y="786359"/>
                  <a:pt x="734944" y="781689"/>
                  <a:pt x="728953" y="772350"/>
                </a:cubicBezTo>
                <a:cubicBezTo>
                  <a:pt x="722963" y="763011"/>
                  <a:pt x="719968" y="752240"/>
                  <a:pt x="719968" y="740036"/>
                </a:cubicBezTo>
                <a:cubicBezTo>
                  <a:pt x="719968" y="728055"/>
                  <a:pt x="722982" y="718419"/>
                  <a:pt x="729009" y="711126"/>
                </a:cubicBezTo>
                <a:cubicBezTo>
                  <a:pt x="733548" y="705619"/>
                  <a:pt x="739539" y="702866"/>
                  <a:pt x="746980" y="702866"/>
                </a:cubicBezTo>
                <a:cubicBezTo>
                  <a:pt x="751594" y="702866"/>
                  <a:pt x="755203" y="703982"/>
                  <a:pt x="757807" y="706215"/>
                </a:cubicBezTo>
                <a:cubicBezTo>
                  <a:pt x="760412" y="708522"/>
                  <a:pt x="761919" y="711870"/>
                  <a:pt x="762328" y="716261"/>
                </a:cubicBezTo>
                <a:cubicBezTo>
                  <a:pt x="762737" y="720651"/>
                  <a:pt x="763574" y="723628"/>
                  <a:pt x="764839" y="725190"/>
                </a:cubicBezTo>
                <a:cubicBezTo>
                  <a:pt x="767072" y="728018"/>
                  <a:pt x="770383" y="729432"/>
                  <a:pt x="774774" y="729432"/>
                </a:cubicBezTo>
                <a:cubicBezTo>
                  <a:pt x="778048" y="729432"/>
                  <a:pt x="780597" y="728558"/>
                  <a:pt x="782420" y="726809"/>
                </a:cubicBezTo>
                <a:cubicBezTo>
                  <a:pt x="784243" y="725060"/>
                  <a:pt x="785155" y="722772"/>
                  <a:pt x="785155" y="719944"/>
                </a:cubicBezTo>
                <a:cubicBezTo>
                  <a:pt x="785155" y="714214"/>
                  <a:pt x="781918" y="708689"/>
                  <a:pt x="775444" y="703368"/>
                </a:cubicBezTo>
                <a:cubicBezTo>
                  <a:pt x="768969" y="698048"/>
                  <a:pt x="760710" y="695388"/>
                  <a:pt x="750664" y="695388"/>
                </a:cubicBezTo>
                <a:close/>
                <a:moveTo>
                  <a:pt x="611919" y="695388"/>
                </a:moveTo>
                <a:lnTo>
                  <a:pt x="581111" y="707889"/>
                </a:lnTo>
                <a:lnTo>
                  <a:pt x="582786" y="711907"/>
                </a:lnTo>
                <a:cubicBezTo>
                  <a:pt x="585688" y="710791"/>
                  <a:pt x="588181" y="710233"/>
                  <a:pt x="590264" y="710233"/>
                </a:cubicBezTo>
                <a:cubicBezTo>
                  <a:pt x="592199" y="710233"/>
                  <a:pt x="593743" y="710717"/>
                  <a:pt x="594896" y="711684"/>
                </a:cubicBezTo>
                <a:cubicBezTo>
                  <a:pt x="596050" y="712652"/>
                  <a:pt x="596906" y="714475"/>
                  <a:pt x="597464" y="717154"/>
                </a:cubicBezTo>
                <a:cubicBezTo>
                  <a:pt x="598022" y="719833"/>
                  <a:pt x="598301" y="727311"/>
                  <a:pt x="598301" y="739590"/>
                </a:cubicBezTo>
                <a:lnTo>
                  <a:pt x="598301" y="777541"/>
                </a:lnTo>
                <a:cubicBezTo>
                  <a:pt x="598301" y="784982"/>
                  <a:pt x="597389" y="790024"/>
                  <a:pt x="595566" y="792665"/>
                </a:cubicBezTo>
                <a:cubicBezTo>
                  <a:pt x="593743" y="795307"/>
                  <a:pt x="590227" y="796628"/>
                  <a:pt x="585018" y="796628"/>
                </a:cubicBezTo>
                <a:lnTo>
                  <a:pt x="582786" y="796628"/>
                </a:lnTo>
                <a:lnTo>
                  <a:pt x="582786" y="800646"/>
                </a:lnTo>
                <a:lnTo>
                  <a:pt x="633350" y="800646"/>
                </a:lnTo>
                <a:lnTo>
                  <a:pt x="633350" y="796628"/>
                </a:lnTo>
                <a:cubicBezTo>
                  <a:pt x="627769" y="796628"/>
                  <a:pt x="624067" y="796126"/>
                  <a:pt x="622244" y="795121"/>
                </a:cubicBezTo>
                <a:cubicBezTo>
                  <a:pt x="620420" y="794116"/>
                  <a:pt x="618988" y="792535"/>
                  <a:pt x="617946" y="790377"/>
                </a:cubicBezTo>
                <a:cubicBezTo>
                  <a:pt x="617128" y="788740"/>
                  <a:pt x="616718" y="784461"/>
                  <a:pt x="616718" y="777541"/>
                </a:cubicBezTo>
                <a:lnTo>
                  <a:pt x="616718" y="723628"/>
                </a:lnTo>
                <a:cubicBezTo>
                  <a:pt x="625499" y="713954"/>
                  <a:pt x="634317" y="709117"/>
                  <a:pt x="643173" y="709117"/>
                </a:cubicBezTo>
                <a:cubicBezTo>
                  <a:pt x="648902" y="709117"/>
                  <a:pt x="652977" y="711219"/>
                  <a:pt x="655395" y="715424"/>
                </a:cubicBezTo>
                <a:cubicBezTo>
                  <a:pt x="657813" y="719628"/>
                  <a:pt x="659023" y="726381"/>
                  <a:pt x="659023" y="735683"/>
                </a:cubicBezTo>
                <a:lnTo>
                  <a:pt x="659023" y="777541"/>
                </a:lnTo>
                <a:cubicBezTo>
                  <a:pt x="659023" y="783419"/>
                  <a:pt x="658874" y="786917"/>
                  <a:pt x="658576" y="788033"/>
                </a:cubicBezTo>
                <a:cubicBezTo>
                  <a:pt x="657832" y="790861"/>
                  <a:pt x="656511" y="793000"/>
                  <a:pt x="654614" y="794451"/>
                </a:cubicBezTo>
                <a:cubicBezTo>
                  <a:pt x="652716" y="795902"/>
                  <a:pt x="649386" y="796628"/>
                  <a:pt x="644624" y="796628"/>
                </a:cubicBezTo>
                <a:lnTo>
                  <a:pt x="642503" y="796628"/>
                </a:lnTo>
                <a:lnTo>
                  <a:pt x="642503" y="800646"/>
                </a:lnTo>
                <a:lnTo>
                  <a:pt x="693067" y="800646"/>
                </a:lnTo>
                <a:lnTo>
                  <a:pt x="693067" y="796628"/>
                </a:lnTo>
                <a:cubicBezTo>
                  <a:pt x="688156" y="796628"/>
                  <a:pt x="684789" y="796107"/>
                  <a:pt x="682965" y="795065"/>
                </a:cubicBezTo>
                <a:cubicBezTo>
                  <a:pt x="681142" y="794023"/>
                  <a:pt x="679821" y="792572"/>
                  <a:pt x="679003" y="790712"/>
                </a:cubicBezTo>
                <a:cubicBezTo>
                  <a:pt x="677961" y="788405"/>
                  <a:pt x="677440" y="784015"/>
                  <a:pt x="677440" y="777541"/>
                </a:cubicBezTo>
                <a:lnTo>
                  <a:pt x="677440" y="733897"/>
                </a:lnTo>
                <a:cubicBezTo>
                  <a:pt x="677440" y="724669"/>
                  <a:pt x="676622" y="717823"/>
                  <a:pt x="674985" y="713359"/>
                </a:cubicBezTo>
                <a:cubicBezTo>
                  <a:pt x="672603" y="706959"/>
                  <a:pt x="669403" y="702364"/>
                  <a:pt x="665385" y="699573"/>
                </a:cubicBezTo>
                <a:cubicBezTo>
                  <a:pt x="661367" y="696783"/>
                  <a:pt x="656567" y="695388"/>
                  <a:pt x="650986" y="695388"/>
                </a:cubicBezTo>
                <a:cubicBezTo>
                  <a:pt x="640122" y="695388"/>
                  <a:pt x="628699" y="702606"/>
                  <a:pt x="616718" y="717042"/>
                </a:cubicBezTo>
                <a:lnTo>
                  <a:pt x="616718" y="695388"/>
                </a:lnTo>
                <a:close/>
                <a:moveTo>
                  <a:pt x="1083146" y="695276"/>
                </a:moveTo>
                <a:cubicBezTo>
                  <a:pt x="1069602" y="695276"/>
                  <a:pt x="1058347" y="700169"/>
                  <a:pt x="1049380" y="709954"/>
                </a:cubicBezTo>
                <a:cubicBezTo>
                  <a:pt x="1040413" y="719740"/>
                  <a:pt x="1035930" y="733376"/>
                  <a:pt x="1035930" y="750863"/>
                </a:cubicBezTo>
                <a:cubicBezTo>
                  <a:pt x="1035930" y="767011"/>
                  <a:pt x="1040302" y="779866"/>
                  <a:pt x="1049045" y="789428"/>
                </a:cubicBezTo>
                <a:cubicBezTo>
                  <a:pt x="1057789" y="798991"/>
                  <a:pt x="1068300" y="803772"/>
                  <a:pt x="1080578" y="803772"/>
                </a:cubicBezTo>
                <a:cubicBezTo>
                  <a:pt x="1091889" y="803772"/>
                  <a:pt x="1101303" y="799586"/>
                  <a:pt x="1108819" y="791214"/>
                </a:cubicBezTo>
                <a:cubicBezTo>
                  <a:pt x="1116334" y="782843"/>
                  <a:pt x="1120874" y="773560"/>
                  <a:pt x="1122436" y="763365"/>
                </a:cubicBezTo>
                <a:lnTo>
                  <a:pt x="1118976" y="761132"/>
                </a:lnTo>
                <a:cubicBezTo>
                  <a:pt x="1115627" y="770062"/>
                  <a:pt x="1111479" y="776369"/>
                  <a:pt x="1106530" y="780052"/>
                </a:cubicBezTo>
                <a:cubicBezTo>
                  <a:pt x="1101582" y="783736"/>
                  <a:pt x="1095759" y="785577"/>
                  <a:pt x="1089062" y="785577"/>
                </a:cubicBezTo>
                <a:cubicBezTo>
                  <a:pt x="1079016" y="785577"/>
                  <a:pt x="1070272" y="781261"/>
                  <a:pt x="1062831" y="772629"/>
                </a:cubicBezTo>
                <a:cubicBezTo>
                  <a:pt x="1055389" y="763997"/>
                  <a:pt x="1051706" y="752091"/>
                  <a:pt x="1051780" y="736911"/>
                </a:cubicBezTo>
                <a:lnTo>
                  <a:pt x="1122436" y="736911"/>
                </a:lnTo>
                <a:cubicBezTo>
                  <a:pt x="1122436" y="724260"/>
                  <a:pt x="1118753" y="714158"/>
                  <a:pt x="1111386" y="706605"/>
                </a:cubicBezTo>
                <a:cubicBezTo>
                  <a:pt x="1104019" y="699052"/>
                  <a:pt x="1094605" y="695276"/>
                  <a:pt x="1083146" y="695276"/>
                </a:cubicBezTo>
                <a:close/>
                <a:moveTo>
                  <a:pt x="428599" y="649288"/>
                </a:moveTo>
                <a:lnTo>
                  <a:pt x="428599" y="653418"/>
                </a:lnTo>
                <a:lnTo>
                  <a:pt x="434292" y="653418"/>
                </a:lnTo>
                <a:cubicBezTo>
                  <a:pt x="440022" y="653418"/>
                  <a:pt x="444171" y="654869"/>
                  <a:pt x="446738" y="657771"/>
                </a:cubicBezTo>
                <a:cubicBezTo>
                  <a:pt x="449305" y="660673"/>
                  <a:pt x="450589" y="666775"/>
                  <a:pt x="450589" y="676077"/>
                </a:cubicBezTo>
                <a:lnTo>
                  <a:pt x="450589" y="735236"/>
                </a:lnTo>
                <a:cubicBezTo>
                  <a:pt x="450589" y="753468"/>
                  <a:pt x="451779" y="765895"/>
                  <a:pt x="454161" y="772518"/>
                </a:cubicBezTo>
                <a:cubicBezTo>
                  <a:pt x="457733" y="782192"/>
                  <a:pt x="463797" y="789893"/>
                  <a:pt x="472355" y="795623"/>
                </a:cubicBezTo>
                <a:cubicBezTo>
                  <a:pt x="480913" y="801353"/>
                  <a:pt x="493451" y="804218"/>
                  <a:pt x="509971" y="804218"/>
                </a:cubicBezTo>
                <a:cubicBezTo>
                  <a:pt x="525152" y="804218"/>
                  <a:pt x="537151" y="801223"/>
                  <a:pt x="545969" y="795233"/>
                </a:cubicBezTo>
                <a:cubicBezTo>
                  <a:pt x="554787" y="789242"/>
                  <a:pt x="560703" y="782061"/>
                  <a:pt x="563717" y="773690"/>
                </a:cubicBezTo>
                <a:cubicBezTo>
                  <a:pt x="566731" y="765318"/>
                  <a:pt x="568237" y="753542"/>
                  <a:pt x="568237" y="738362"/>
                </a:cubicBezTo>
                <a:lnTo>
                  <a:pt x="568237" y="676970"/>
                </a:lnTo>
                <a:cubicBezTo>
                  <a:pt x="568237" y="668561"/>
                  <a:pt x="569019" y="663203"/>
                  <a:pt x="570582" y="660897"/>
                </a:cubicBezTo>
                <a:cubicBezTo>
                  <a:pt x="573781" y="655911"/>
                  <a:pt x="578358" y="653418"/>
                  <a:pt x="584311" y="653418"/>
                </a:cubicBezTo>
                <a:lnTo>
                  <a:pt x="590004" y="653418"/>
                </a:lnTo>
                <a:lnTo>
                  <a:pt x="590004" y="649288"/>
                </a:lnTo>
                <a:lnTo>
                  <a:pt x="536425" y="649288"/>
                </a:lnTo>
                <a:lnTo>
                  <a:pt x="536425" y="653418"/>
                </a:lnTo>
                <a:lnTo>
                  <a:pt x="542118" y="653418"/>
                </a:lnTo>
                <a:cubicBezTo>
                  <a:pt x="547848" y="653418"/>
                  <a:pt x="552164" y="655055"/>
                  <a:pt x="555066" y="658329"/>
                </a:cubicBezTo>
                <a:cubicBezTo>
                  <a:pt x="557150" y="660711"/>
                  <a:pt x="558192" y="666627"/>
                  <a:pt x="558192" y="676077"/>
                </a:cubicBezTo>
                <a:lnTo>
                  <a:pt x="558192" y="737357"/>
                </a:lnTo>
                <a:cubicBezTo>
                  <a:pt x="558192" y="753431"/>
                  <a:pt x="556759" y="764834"/>
                  <a:pt x="553894" y="771569"/>
                </a:cubicBezTo>
                <a:cubicBezTo>
                  <a:pt x="551029" y="778303"/>
                  <a:pt x="545690" y="783829"/>
                  <a:pt x="537877" y="788145"/>
                </a:cubicBezTo>
                <a:cubicBezTo>
                  <a:pt x="530063" y="792461"/>
                  <a:pt x="521208" y="794619"/>
                  <a:pt x="511311" y="794619"/>
                </a:cubicBezTo>
                <a:cubicBezTo>
                  <a:pt x="503572" y="794619"/>
                  <a:pt x="497042" y="793242"/>
                  <a:pt x="491721" y="790489"/>
                </a:cubicBezTo>
                <a:cubicBezTo>
                  <a:pt x="486401" y="787735"/>
                  <a:pt x="482326" y="784238"/>
                  <a:pt x="479499" y="779996"/>
                </a:cubicBezTo>
                <a:cubicBezTo>
                  <a:pt x="476671" y="775755"/>
                  <a:pt x="474718" y="769839"/>
                  <a:pt x="473639" y="762249"/>
                </a:cubicBezTo>
                <a:cubicBezTo>
                  <a:pt x="472560" y="754658"/>
                  <a:pt x="472020" y="747924"/>
                  <a:pt x="472020" y="742045"/>
                </a:cubicBezTo>
                <a:lnTo>
                  <a:pt x="472020" y="676077"/>
                </a:lnTo>
                <a:cubicBezTo>
                  <a:pt x="472020" y="667594"/>
                  <a:pt x="472950" y="662013"/>
                  <a:pt x="474811" y="659334"/>
                </a:cubicBezTo>
                <a:cubicBezTo>
                  <a:pt x="477490" y="655390"/>
                  <a:pt x="481954" y="653418"/>
                  <a:pt x="488205" y="653418"/>
                </a:cubicBezTo>
                <a:lnTo>
                  <a:pt x="494009" y="653418"/>
                </a:lnTo>
                <a:lnTo>
                  <a:pt x="494009" y="649288"/>
                </a:lnTo>
                <a:close/>
                <a:moveTo>
                  <a:pt x="1241573" y="641921"/>
                </a:moveTo>
                <a:cubicBezTo>
                  <a:pt x="1238373" y="641921"/>
                  <a:pt x="1235676" y="643019"/>
                  <a:pt x="1233481" y="645214"/>
                </a:cubicBezTo>
                <a:cubicBezTo>
                  <a:pt x="1231285" y="647409"/>
                  <a:pt x="1230188" y="650069"/>
                  <a:pt x="1230188" y="653195"/>
                </a:cubicBezTo>
                <a:cubicBezTo>
                  <a:pt x="1230188" y="656320"/>
                  <a:pt x="1231304" y="658999"/>
                  <a:pt x="1233536" y="661232"/>
                </a:cubicBezTo>
                <a:cubicBezTo>
                  <a:pt x="1235769" y="663464"/>
                  <a:pt x="1238448" y="664580"/>
                  <a:pt x="1241573" y="664580"/>
                </a:cubicBezTo>
                <a:cubicBezTo>
                  <a:pt x="1244699" y="664580"/>
                  <a:pt x="1247359" y="663464"/>
                  <a:pt x="1249554" y="661232"/>
                </a:cubicBezTo>
                <a:cubicBezTo>
                  <a:pt x="1251749" y="658999"/>
                  <a:pt x="1252847" y="656320"/>
                  <a:pt x="1252847" y="653195"/>
                </a:cubicBezTo>
                <a:cubicBezTo>
                  <a:pt x="1252847" y="650069"/>
                  <a:pt x="1251749" y="647409"/>
                  <a:pt x="1249554" y="645214"/>
                </a:cubicBezTo>
                <a:cubicBezTo>
                  <a:pt x="1247359" y="643019"/>
                  <a:pt x="1244699" y="641921"/>
                  <a:pt x="1241573" y="641921"/>
                </a:cubicBezTo>
                <a:close/>
                <a:moveTo>
                  <a:pt x="961534" y="0"/>
                </a:moveTo>
                <a:cubicBezTo>
                  <a:pt x="1492575" y="0"/>
                  <a:pt x="1923068" y="384595"/>
                  <a:pt x="1923068" y="859018"/>
                </a:cubicBezTo>
                <a:cubicBezTo>
                  <a:pt x="1923068" y="1333441"/>
                  <a:pt x="1492575" y="1718036"/>
                  <a:pt x="961534" y="1718036"/>
                </a:cubicBezTo>
                <a:cubicBezTo>
                  <a:pt x="430493" y="1718036"/>
                  <a:pt x="0" y="1333441"/>
                  <a:pt x="0" y="859018"/>
                </a:cubicBezTo>
                <a:cubicBezTo>
                  <a:pt x="0" y="384595"/>
                  <a:pt x="430493" y="0"/>
                  <a:pt x="961534" y="0"/>
                </a:cubicBezTo>
                <a:close/>
              </a:path>
            </a:pathLst>
          </a:cu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7755256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49C4816-42E6-3696-8E72-7581C8B1DF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Tree>
    <p:extLst>
      <p:ext uri="{BB962C8B-B14F-4D97-AF65-F5344CB8AC3E}">
        <p14:creationId xmlns:p14="http://schemas.microsoft.com/office/powerpoint/2010/main" val="3347785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5">
            <a:extLst>
              <a:ext uri="{BEBA8EAE-BF5A-486C-A8C5-ECC9F3942E4B}">
                <a14:imgProps xmlns:a14="http://schemas.microsoft.com/office/drawing/2010/main">
                  <a14:imgLayer r:embed="rId6">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p:blipFill>
        <p:spPr>
          <a:xfrm>
            <a:off x="0" y="0"/>
            <a:ext cx="12192000" cy="6858000"/>
          </a:xfrm>
          <a:prstGeom prst="rect">
            <a:avLst/>
          </a:prstGeom>
        </p:spPr>
      </p:pic>
      <p:sp>
        <p:nvSpPr>
          <p:cNvPr id="33" name="TextBox 32">
            <a:extLst>
              <a:ext uri="{FF2B5EF4-FFF2-40B4-BE49-F238E27FC236}">
                <a16:creationId xmlns:a16="http://schemas.microsoft.com/office/drawing/2014/main" id="{319D1578-1FCF-59FF-2EC5-834CEF589485}"/>
              </a:ext>
            </a:extLst>
          </p:cNvPr>
          <p:cNvSpPr txBox="1"/>
          <p:nvPr/>
        </p:nvSpPr>
        <p:spPr>
          <a:xfrm>
            <a:off x="3825240" y="428623"/>
            <a:ext cx="4541520" cy="646331"/>
          </a:xfrm>
          <a:prstGeom prst="rect">
            <a:avLst/>
          </a:prstGeom>
          <a:noFill/>
        </p:spPr>
        <p:txBody>
          <a:bodyPr wrap="square" rtlCol="0">
            <a:spAutoFit/>
          </a:bodyPr>
          <a:lstStyle/>
          <a:p>
            <a:pPr algn="ctr"/>
            <a:r>
              <a:rPr lang="en-IN" sz="3600" b="1" dirty="0">
                <a:solidFill>
                  <a:schemeClr val="bg1"/>
                </a:solidFill>
                <a:latin typeface="Times New Roman" panose="02020603050405020304" pitchFamily="18" charset="0"/>
                <a:cs typeface="Times New Roman" panose="02020603050405020304" pitchFamily="18" charset="0"/>
              </a:rPr>
              <a:t>Insights</a:t>
            </a:r>
          </a:p>
        </p:txBody>
      </p:sp>
      <p:pic>
        <p:nvPicPr>
          <p:cNvPr id="8" name="Picture 7">
            <a:extLst>
              <a:ext uri="{FF2B5EF4-FFF2-40B4-BE49-F238E27FC236}">
                <a16:creationId xmlns:a16="http://schemas.microsoft.com/office/drawing/2014/main" id="{12BE8720-694E-B235-C6A2-F7A548005DE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0611" y="1353400"/>
            <a:ext cx="4412801" cy="3020637"/>
          </a:xfrm>
          <a:prstGeom prst="rect">
            <a:avLst/>
          </a:prstGeom>
        </p:spPr>
      </p:pic>
      <p:pic>
        <p:nvPicPr>
          <p:cNvPr id="10" name="Picture 9">
            <a:extLst>
              <a:ext uri="{FF2B5EF4-FFF2-40B4-BE49-F238E27FC236}">
                <a16:creationId xmlns:a16="http://schemas.microsoft.com/office/drawing/2014/main" id="{0268ED35-AA68-E4E5-197F-2DCE98744CB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32222" y="1353400"/>
            <a:ext cx="4760967" cy="3020637"/>
          </a:xfrm>
          <a:prstGeom prst="rect">
            <a:avLst/>
          </a:prstGeom>
        </p:spPr>
      </p:pic>
      <p:sp>
        <p:nvSpPr>
          <p:cNvPr id="11" name="TextBox 10">
            <a:extLst>
              <a:ext uri="{FF2B5EF4-FFF2-40B4-BE49-F238E27FC236}">
                <a16:creationId xmlns:a16="http://schemas.microsoft.com/office/drawing/2014/main" id="{F82993AD-DF97-B2B4-07A0-2EE4B43E9F87}"/>
              </a:ext>
            </a:extLst>
          </p:cNvPr>
          <p:cNvSpPr txBox="1"/>
          <p:nvPr/>
        </p:nvSpPr>
        <p:spPr>
          <a:xfrm>
            <a:off x="942680" y="5043340"/>
            <a:ext cx="3799002" cy="738664"/>
          </a:xfrm>
          <a:prstGeom prst="rect">
            <a:avLst/>
          </a:prstGeom>
          <a:noFill/>
        </p:spPr>
        <p:txBody>
          <a:bodyPr wrap="square" rtlCol="0">
            <a:spAutoFit/>
          </a:bodyPr>
          <a:lstStyle/>
          <a:p>
            <a:r>
              <a:rPr lang="en-US" sz="1400" dirty="0">
                <a:solidFill>
                  <a:schemeClr val="bg1"/>
                </a:solidFill>
              </a:rPr>
              <a:t>We can see that by categorizing the sales of pizzas by month, July leads the chart followed by May, November and March.  </a:t>
            </a:r>
            <a:endParaRPr lang="en-IN" sz="1400" dirty="0">
              <a:solidFill>
                <a:schemeClr val="bg1"/>
              </a:solidFill>
            </a:endParaRPr>
          </a:p>
        </p:txBody>
      </p:sp>
      <p:sp>
        <p:nvSpPr>
          <p:cNvPr id="12" name="TextBox 11">
            <a:extLst>
              <a:ext uri="{FF2B5EF4-FFF2-40B4-BE49-F238E27FC236}">
                <a16:creationId xmlns:a16="http://schemas.microsoft.com/office/drawing/2014/main" id="{284C6B2E-746A-80E6-8539-B9B4A7D9856A}"/>
              </a:ext>
            </a:extLst>
          </p:cNvPr>
          <p:cNvSpPr txBox="1"/>
          <p:nvPr/>
        </p:nvSpPr>
        <p:spPr>
          <a:xfrm>
            <a:off x="6511782" y="5043340"/>
            <a:ext cx="4401846" cy="954107"/>
          </a:xfrm>
          <a:prstGeom prst="rect">
            <a:avLst/>
          </a:prstGeom>
          <a:noFill/>
        </p:spPr>
        <p:txBody>
          <a:bodyPr wrap="square" rtlCol="0">
            <a:spAutoFit/>
          </a:bodyPr>
          <a:lstStyle/>
          <a:p>
            <a:r>
              <a:rPr lang="en-US" sz="1400" dirty="0">
                <a:solidFill>
                  <a:schemeClr val="bg1"/>
                </a:solidFill>
              </a:rPr>
              <a:t>Although the store opens at 9AM but, at 12PM the pizza sales are the highest, 12 PM or Noon is the lunch time the sales are higher, at 1PM or 13 the sales declines till evening time.</a:t>
            </a:r>
            <a:endParaRPr lang="en-IN" sz="1400" dirty="0">
              <a:solidFill>
                <a:schemeClr val="bg1"/>
              </a:solidFill>
            </a:endParaRPr>
          </a:p>
        </p:txBody>
      </p:sp>
      <p:cxnSp>
        <p:nvCxnSpPr>
          <p:cNvPr id="14" name="Connector: Curved 13">
            <a:extLst>
              <a:ext uri="{FF2B5EF4-FFF2-40B4-BE49-F238E27FC236}">
                <a16:creationId xmlns:a16="http://schemas.microsoft.com/office/drawing/2014/main" id="{E491DA8A-2DDA-67C7-6671-AF0C4534549B}"/>
              </a:ext>
            </a:extLst>
          </p:cNvPr>
          <p:cNvCxnSpPr>
            <a:endCxn id="11" idx="0"/>
          </p:cNvCxnSpPr>
          <p:nvPr/>
        </p:nvCxnSpPr>
        <p:spPr>
          <a:xfrm rot="5400000">
            <a:off x="2599945" y="4616273"/>
            <a:ext cx="669303" cy="184830"/>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5" name="Connector: Curved 14">
            <a:extLst>
              <a:ext uri="{FF2B5EF4-FFF2-40B4-BE49-F238E27FC236}">
                <a16:creationId xmlns:a16="http://schemas.microsoft.com/office/drawing/2014/main" id="{3FCD3F41-ECD7-819B-9FFA-0E506F95C605}"/>
              </a:ext>
            </a:extLst>
          </p:cNvPr>
          <p:cNvCxnSpPr/>
          <p:nvPr/>
        </p:nvCxnSpPr>
        <p:spPr>
          <a:xfrm rot="5400000">
            <a:off x="8470469" y="4616274"/>
            <a:ext cx="669303" cy="184830"/>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23026176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5">
            <a:extLst>
              <a:ext uri="{BEBA8EAE-BF5A-486C-A8C5-ECC9F3942E4B}">
                <a14:imgProps xmlns:a14="http://schemas.microsoft.com/office/drawing/2010/main">
                  <a14:imgLayer r:embed="rId6">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p:blipFill>
        <p:spPr>
          <a:xfrm>
            <a:off x="0" y="0"/>
            <a:ext cx="12192000" cy="6858000"/>
          </a:xfrm>
          <a:prstGeom prst="rect">
            <a:avLst/>
          </a:prstGeom>
        </p:spPr>
      </p:pic>
      <p:sp>
        <p:nvSpPr>
          <p:cNvPr id="33" name="TextBox 32">
            <a:extLst>
              <a:ext uri="{FF2B5EF4-FFF2-40B4-BE49-F238E27FC236}">
                <a16:creationId xmlns:a16="http://schemas.microsoft.com/office/drawing/2014/main" id="{319D1578-1FCF-59FF-2EC5-834CEF589485}"/>
              </a:ext>
            </a:extLst>
          </p:cNvPr>
          <p:cNvSpPr txBox="1"/>
          <p:nvPr/>
        </p:nvSpPr>
        <p:spPr>
          <a:xfrm>
            <a:off x="3825240" y="428623"/>
            <a:ext cx="4541520" cy="646331"/>
          </a:xfrm>
          <a:prstGeom prst="rect">
            <a:avLst/>
          </a:prstGeom>
          <a:noFill/>
        </p:spPr>
        <p:txBody>
          <a:bodyPr wrap="square" rtlCol="0">
            <a:spAutoFit/>
          </a:bodyPr>
          <a:lstStyle/>
          <a:p>
            <a:pPr algn="ctr"/>
            <a:r>
              <a:rPr lang="en-IN" sz="3600" b="1" dirty="0">
                <a:solidFill>
                  <a:schemeClr val="bg1"/>
                </a:solidFill>
                <a:latin typeface="Times New Roman" panose="02020603050405020304" pitchFamily="18" charset="0"/>
                <a:cs typeface="Times New Roman" panose="02020603050405020304" pitchFamily="18" charset="0"/>
              </a:rPr>
              <a:t>Insights</a:t>
            </a:r>
          </a:p>
        </p:txBody>
      </p:sp>
      <p:sp>
        <p:nvSpPr>
          <p:cNvPr id="11" name="TextBox 10">
            <a:extLst>
              <a:ext uri="{FF2B5EF4-FFF2-40B4-BE49-F238E27FC236}">
                <a16:creationId xmlns:a16="http://schemas.microsoft.com/office/drawing/2014/main" id="{F82993AD-DF97-B2B4-07A0-2EE4B43E9F87}"/>
              </a:ext>
            </a:extLst>
          </p:cNvPr>
          <p:cNvSpPr txBox="1"/>
          <p:nvPr/>
        </p:nvSpPr>
        <p:spPr>
          <a:xfrm>
            <a:off x="942680" y="5043340"/>
            <a:ext cx="3799002" cy="523220"/>
          </a:xfrm>
          <a:prstGeom prst="rect">
            <a:avLst/>
          </a:prstGeom>
          <a:noFill/>
        </p:spPr>
        <p:txBody>
          <a:bodyPr wrap="square" rtlCol="0">
            <a:spAutoFit/>
          </a:bodyPr>
          <a:lstStyle/>
          <a:p>
            <a:r>
              <a:rPr lang="en-US" sz="1400" dirty="0">
                <a:solidFill>
                  <a:schemeClr val="bg1"/>
                </a:solidFill>
              </a:rPr>
              <a:t>We can see that sales are highest on Fridays, then declining, then again rising from Sunday.</a:t>
            </a:r>
            <a:endParaRPr lang="en-IN" sz="1400" dirty="0">
              <a:solidFill>
                <a:schemeClr val="bg1"/>
              </a:solidFill>
            </a:endParaRPr>
          </a:p>
        </p:txBody>
      </p:sp>
      <p:sp>
        <p:nvSpPr>
          <p:cNvPr id="12" name="TextBox 11">
            <a:extLst>
              <a:ext uri="{FF2B5EF4-FFF2-40B4-BE49-F238E27FC236}">
                <a16:creationId xmlns:a16="http://schemas.microsoft.com/office/drawing/2014/main" id="{284C6B2E-746A-80E6-8539-B9B4A7D9856A}"/>
              </a:ext>
            </a:extLst>
          </p:cNvPr>
          <p:cNvSpPr txBox="1"/>
          <p:nvPr/>
        </p:nvSpPr>
        <p:spPr>
          <a:xfrm>
            <a:off x="6511782" y="5043340"/>
            <a:ext cx="4401846" cy="954107"/>
          </a:xfrm>
          <a:prstGeom prst="rect">
            <a:avLst/>
          </a:prstGeom>
          <a:noFill/>
        </p:spPr>
        <p:txBody>
          <a:bodyPr wrap="square" rtlCol="0">
            <a:spAutoFit/>
          </a:bodyPr>
          <a:lstStyle/>
          <a:p>
            <a:r>
              <a:rPr lang="en-US" sz="1400" dirty="0">
                <a:solidFill>
                  <a:schemeClr val="bg1"/>
                </a:solidFill>
              </a:rPr>
              <a:t>By combining the Hours and Days data and plotting, we can see that sales on Mondays and Thursdays at 12PM are highest. Most of our customers orders us at 12PM till 1PM. </a:t>
            </a:r>
            <a:endParaRPr lang="en-IN" sz="1400" dirty="0">
              <a:solidFill>
                <a:schemeClr val="bg1"/>
              </a:solidFill>
            </a:endParaRPr>
          </a:p>
        </p:txBody>
      </p:sp>
      <p:cxnSp>
        <p:nvCxnSpPr>
          <p:cNvPr id="14" name="Connector: Curved 13">
            <a:extLst>
              <a:ext uri="{FF2B5EF4-FFF2-40B4-BE49-F238E27FC236}">
                <a16:creationId xmlns:a16="http://schemas.microsoft.com/office/drawing/2014/main" id="{E491DA8A-2DDA-67C7-6671-AF0C4534549B}"/>
              </a:ext>
            </a:extLst>
          </p:cNvPr>
          <p:cNvCxnSpPr>
            <a:endCxn id="11" idx="0"/>
          </p:cNvCxnSpPr>
          <p:nvPr/>
        </p:nvCxnSpPr>
        <p:spPr>
          <a:xfrm rot="5400000">
            <a:off x="2599946" y="4616272"/>
            <a:ext cx="669303" cy="184832"/>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5" name="Connector: Curved 14">
            <a:extLst>
              <a:ext uri="{FF2B5EF4-FFF2-40B4-BE49-F238E27FC236}">
                <a16:creationId xmlns:a16="http://schemas.microsoft.com/office/drawing/2014/main" id="{3FCD3F41-ECD7-819B-9FFA-0E506F95C605}"/>
              </a:ext>
            </a:extLst>
          </p:cNvPr>
          <p:cNvCxnSpPr/>
          <p:nvPr/>
        </p:nvCxnSpPr>
        <p:spPr>
          <a:xfrm rot="5400000">
            <a:off x="8470469" y="4616274"/>
            <a:ext cx="669303" cy="184830"/>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pic>
        <p:nvPicPr>
          <p:cNvPr id="3" name="Picture 2">
            <a:extLst>
              <a:ext uri="{FF2B5EF4-FFF2-40B4-BE49-F238E27FC236}">
                <a16:creationId xmlns:a16="http://schemas.microsoft.com/office/drawing/2014/main" id="{7AB37DE8-2BFE-33FC-68AC-420CAC43BFD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6528" y="1353400"/>
            <a:ext cx="4760968" cy="3020636"/>
          </a:xfrm>
          <a:prstGeom prst="rect">
            <a:avLst/>
          </a:prstGeom>
        </p:spPr>
      </p:pic>
      <p:pic>
        <p:nvPicPr>
          <p:cNvPr id="5" name="Picture 4">
            <a:extLst>
              <a:ext uri="{FF2B5EF4-FFF2-40B4-BE49-F238E27FC236}">
                <a16:creationId xmlns:a16="http://schemas.microsoft.com/office/drawing/2014/main" id="{8B4AD0F0-FE9E-F6A5-DF22-EB755B8D86A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20212" y="1353401"/>
            <a:ext cx="5678433" cy="3020636"/>
          </a:xfrm>
          <a:prstGeom prst="rect">
            <a:avLst/>
          </a:prstGeom>
        </p:spPr>
      </p:pic>
      <p:cxnSp>
        <p:nvCxnSpPr>
          <p:cNvPr id="6" name="Connector: Curved 5">
            <a:extLst>
              <a:ext uri="{FF2B5EF4-FFF2-40B4-BE49-F238E27FC236}">
                <a16:creationId xmlns:a16="http://schemas.microsoft.com/office/drawing/2014/main" id="{8AD97EB0-66BC-2F02-7146-C2680F9694F1}"/>
              </a:ext>
            </a:extLst>
          </p:cNvPr>
          <p:cNvCxnSpPr/>
          <p:nvPr/>
        </p:nvCxnSpPr>
        <p:spPr>
          <a:xfrm rot="5400000">
            <a:off x="2599945" y="4616273"/>
            <a:ext cx="669303" cy="184830"/>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8657274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E0AED9E4-5FB1-D1F1-C242-585E6ECC9C15}"/>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0"/>
            <a:ext cx="12192000" cy="6858000"/>
          </a:xfrm>
          <a:prstGeom prst="rect">
            <a:avLst/>
          </a:prstGeom>
        </p:spPr>
      </p:pic>
      <p:pic>
        <p:nvPicPr>
          <p:cNvPr id="31" name="Picture 30">
            <a:extLst>
              <a:ext uri="{FF2B5EF4-FFF2-40B4-BE49-F238E27FC236}">
                <a16:creationId xmlns:a16="http://schemas.microsoft.com/office/drawing/2014/main" id="{EFBDE1B1-EA90-5AA8-6502-80F24F033F2B}"/>
              </a:ext>
            </a:extLst>
          </p:cNvPr>
          <p:cNvPicPr>
            <a:picLocks noChangeAspect="1"/>
          </p:cNvPicPr>
          <p:nvPr/>
        </p:nvPicPr>
        <p:blipFill>
          <a:blip r:embed="rId5">
            <a:extLst>
              <a:ext uri="{BEBA8EAE-BF5A-486C-A8C5-ECC9F3942E4B}">
                <a14:imgProps xmlns:a14="http://schemas.microsoft.com/office/drawing/2010/main">
                  <a14:imgLayer r:embed="rId6">
                    <a14:imgEffect>
                      <a14:artisticBlur radius="60"/>
                    </a14:imgEffect>
                    <a14:imgEffect>
                      <a14:brightnessContrast bright="-37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a:stretch/>
        </p:blipFill>
        <p:spPr>
          <a:xfrm>
            <a:off x="0" y="0"/>
            <a:ext cx="12192000" cy="6858000"/>
          </a:xfrm>
          <a:prstGeom prst="rect">
            <a:avLst/>
          </a:prstGeom>
        </p:spPr>
      </p:pic>
      <p:sp>
        <p:nvSpPr>
          <p:cNvPr id="33" name="TextBox 32">
            <a:extLst>
              <a:ext uri="{FF2B5EF4-FFF2-40B4-BE49-F238E27FC236}">
                <a16:creationId xmlns:a16="http://schemas.microsoft.com/office/drawing/2014/main" id="{319D1578-1FCF-59FF-2EC5-834CEF589485}"/>
              </a:ext>
            </a:extLst>
          </p:cNvPr>
          <p:cNvSpPr txBox="1"/>
          <p:nvPr/>
        </p:nvSpPr>
        <p:spPr>
          <a:xfrm>
            <a:off x="3825240" y="428623"/>
            <a:ext cx="4541520" cy="646331"/>
          </a:xfrm>
          <a:prstGeom prst="rect">
            <a:avLst/>
          </a:prstGeom>
          <a:noFill/>
        </p:spPr>
        <p:txBody>
          <a:bodyPr wrap="square" rtlCol="0">
            <a:spAutoFit/>
          </a:bodyPr>
          <a:lstStyle/>
          <a:p>
            <a:pPr algn="ctr"/>
            <a:r>
              <a:rPr lang="en-IN" sz="3600" b="1" dirty="0">
                <a:solidFill>
                  <a:schemeClr val="bg1"/>
                </a:solidFill>
                <a:latin typeface="Times New Roman" panose="02020603050405020304" pitchFamily="18" charset="0"/>
                <a:cs typeface="Times New Roman" panose="02020603050405020304" pitchFamily="18" charset="0"/>
              </a:rPr>
              <a:t>Insights</a:t>
            </a:r>
          </a:p>
        </p:txBody>
      </p:sp>
      <p:sp>
        <p:nvSpPr>
          <p:cNvPr id="11" name="TextBox 10">
            <a:extLst>
              <a:ext uri="{FF2B5EF4-FFF2-40B4-BE49-F238E27FC236}">
                <a16:creationId xmlns:a16="http://schemas.microsoft.com/office/drawing/2014/main" id="{F82993AD-DF97-B2B4-07A0-2EE4B43E9F87}"/>
              </a:ext>
            </a:extLst>
          </p:cNvPr>
          <p:cNvSpPr txBox="1"/>
          <p:nvPr/>
        </p:nvSpPr>
        <p:spPr>
          <a:xfrm>
            <a:off x="942680" y="5043340"/>
            <a:ext cx="3799002" cy="523220"/>
          </a:xfrm>
          <a:prstGeom prst="rect">
            <a:avLst/>
          </a:prstGeom>
          <a:noFill/>
        </p:spPr>
        <p:txBody>
          <a:bodyPr wrap="square" rtlCol="0">
            <a:spAutoFit/>
          </a:bodyPr>
          <a:lstStyle/>
          <a:p>
            <a:r>
              <a:rPr lang="en-US" sz="1400" dirty="0">
                <a:solidFill>
                  <a:schemeClr val="bg1"/>
                </a:solidFill>
              </a:rPr>
              <a:t>Classic pizza category has the highest order values followed by Supreme category.</a:t>
            </a:r>
            <a:endParaRPr lang="en-IN" sz="1400" dirty="0">
              <a:solidFill>
                <a:schemeClr val="bg1"/>
              </a:solidFill>
            </a:endParaRPr>
          </a:p>
        </p:txBody>
      </p:sp>
      <p:sp>
        <p:nvSpPr>
          <p:cNvPr id="12" name="TextBox 11">
            <a:extLst>
              <a:ext uri="{FF2B5EF4-FFF2-40B4-BE49-F238E27FC236}">
                <a16:creationId xmlns:a16="http://schemas.microsoft.com/office/drawing/2014/main" id="{284C6B2E-746A-80E6-8539-B9B4A7D9856A}"/>
              </a:ext>
            </a:extLst>
          </p:cNvPr>
          <p:cNvSpPr txBox="1"/>
          <p:nvPr/>
        </p:nvSpPr>
        <p:spPr>
          <a:xfrm>
            <a:off x="6511782" y="5043340"/>
            <a:ext cx="4401846" cy="1600438"/>
          </a:xfrm>
          <a:prstGeom prst="rect">
            <a:avLst/>
          </a:prstGeom>
          <a:noFill/>
        </p:spPr>
        <p:txBody>
          <a:bodyPr wrap="square" rtlCol="0">
            <a:spAutoFit/>
          </a:bodyPr>
          <a:lstStyle/>
          <a:p>
            <a:r>
              <a:rPr lang="en-US" sz="1400" dirty="0">
                <a:solidFill>
                  <a:schemeClr val="bg1"/>
                </a:solidFill>
              </a:rPr>
              <a:t>The sunburst shows the further classification in pizza category with pizza size. </a:t>
            </a:r>
          </a:p>
          <a:p>
            <a:r>
              <a:rPr lang="en-US" sz="1400" dirty="0">
                <a:solidFill>
                  <a:schemeClr val="bg1"/>
                </a:solidFill>
              </a:rPr>
              <a:t>Categories with Sizes are as follows:</a:t>
            </a:r>
          </a:p>
          <a:p>
            <a:pPr marL="342900" indent="-342900">
              <a:buFont typeface="+mj-lt"/>
              <a:buAutoNum type="arabicPeriod"/>
            </a:pPr>
            <a:r>
              <a:rPr lang="en-US" sz="1400" dirty="0">
                <a:solidFill>
                  <a:schemeClr val="bg1"/>
                </a:solidFill>
              </a:rPr>
              <a:t>Classic with Small</a:t>
            </a:r>
          </a:p>
          <a:p>
            <a:pPr marL="342900" indent="-342900">
              <a:buFont typeface="+mj-lt"/>
              <a:buAutoNum type="arabicPeriod"/>
            </a:pPr>
            <a:r>
              <a:rPr lang="en-US" sz="1400" dirty="0">
                <a:solidFill>
                  <a:schemeClr val="bg1"/>
                </a:solidFill>
              </a:rPr>
              <a:t>Chicken with Large.</a:t>
            </a:r>
          </a:p>
          <a:p>
            <a:pPr marL="342900" indent="-342900">
              <a:buFont typeface="+mj-lt"/>
              <a:buAutoNum type="arabicPeriod"/>
            </a:pPr>
            <a:r>
              <a:rPr lang="en-US" sz="1400" dirty="0">
                <a:solidFill>
                  <a:schemeClr val="bg1"/>
                </a:solidFill>
              </a:rPr>
              <a:t>Veggie with Large</a:t>
            </a:r>
          </a:p>
          <a:p>
            <a:pPr marL="342900" indent="-342900">
              <a:buFont typeface="+mj-lt"/>
              <a:buAutoNum type="arabicPeriod"/>
            </a:pPr>
            <a:r>
              <a:rPr lang="en-US" sz="1400" dirty="0">
                <a:solidFill>
                  <a:schemeClr val="bg1"/>
                </a:solidFill>
              </a:rPr>
              <a:t>Supreme with Large</a:t>
            </a:r>
            <a:endParaRPr lang="en-IN" sz="1400" dirty="0">
              <a:solidFill>
                <a:schemeClr val="bg1"/>
              </a:solidFill>
            </a:endParaRPr>
          </a:p>
        </p:txBody>
      </p:sp>
      <p:cxnSp>
        <p:nvCxnSpPr>
          <p:cNvPr id="14" name="Connector: Curved 13">
            <a:extLst>
              <a:ext uri="{FF2B5EF4-FFF2-40B4-BE49-F238E27FC236}">
                <a16:creationId xmlns:a16="http://schemas.microsoft.com/office/drawing/2014/main" id="{E491DA8A-2DDA-67C7-6671-AF0C4534549B}"/>
              </a:ext>
            </a:extLst>
          </p:cNvPr>
          <p:cNvCxnSpPr>
            <a:endCxn id="11" idx="0"/>
          </p:cNvCxnSpPr>
          <p:nvPr/>
        </p:nvCxnSpPr>
        <p:spPr>
          <a:xfrm rot="5400000">
            <a:off x="2599947" y="4616271"/>
            <a:ext cx="669303" cy="184834"/>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5" name="Connector: Curved 14">
            <a:extLst>
              <a:ext uri="{FF2B5EF4-FFF2-40B4-BE49-F238E27FC236}">
                <a16:creationId xmlns:a16="http://schemas.microsoft.com/office/drawing/2014/main" id="{3FCD3F41-ECD7-819B-9FFA-0E506F95C605}"/>
              </a:ext>
            </a:extLst>
          </p:cNvPr>
          <p:cNvCxnSpPr/>
          <p:nvPr/>
        </p:nvCxnSpPr>
        <p:spPr>
          <a:xfrm rot="5400000">
            <a:off x="8470469" y="4616274"/>
            <a:ext cx="669303" cy="184830"/>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6" name="Connector: Curved 5">
            <a:extLst>
              <a:ext uri="{FF2B5EF4-FFF2-40B4-BE49-F238E27FC236}">
                <a16:creationId xmlns:a16="http://schemas.microsoft.com/office/drawing/2014/main" id="{8AD97EB0-66BC-2F02-7146-C2680F9694F1}"/>
              </a:ext>
            </a:extLst>
          </p:cNvPr>
          <p:cNvCxnSpPr/>
          <p:nvPr/>
        </p:nvCxnSpPr>
        <p:spPr>
          <a:xfrm rot="5400000">
            <a:off x="2599945" y="4616273"/>
            <a:ext cx="669303" cy="184830"/>
          </a:xfrm>
          <a:prstGeom prst="curvedConnector3">
            <a:avLst/>
          </a:prstGeom>
          <a:ln>
            <a:tailEnd type="triangle"/>
          </a:ln>
        </p:spPr>
        <p:style>
          <a:lnRef idx="3">
            <a:schemeClr val="accent3"/>
          </a:lnRef>
          <a:fillRef idx="0">
            <a:schemeClr val="accent3"/>
          </a:fillRef>
          <a:effectRef idx="2">
            <a:schemeClr val="accent3"/>
          </a:effectRef>
          <a:fontRef idx="minor">
            <a:schemeClr val="tx1"/>
          </a:fontRef>
        </p:style>
      </p:cxnSp>
      <p:pic>
        <p:nvPicPr>
          <p:cNvPr id="4" name="Picture 3">
            <a:extLst>
              <a:ext uri="{FF2B5EF4-FFF2-40B4-BE49-F238E27FC236}">
                <a16:creationId xmlns:a16="http://schemas.microsoft.com/office/drawing/2014/main" id="{751AC94D-644B-21F7-2F41-B8BC3FC1222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7511" y="1321693"/>
            <a:ext cx="3799002" cy="3017071"/>
          </a:xfrm>
          <a:prstGeom prst="rect">
            <a:avLst/>
          </a:prstGeom>
        </p:spPr>
      </p:pic>
      <p:pic>
        <p:nvPicPr>
          <p:cNvPr id="9" name="Picture 8">
            <a:extLst>
              <a:ext uri="{FF2B5EF4-FFF2-40B4-BE49-F238E27FC236}">
                <a16:creationId xmlns:a16="http://schemas.microsoft.com/office/drawing/2014/main" id="{CACA31FD-8F1E-E207-5281-A8CDA9A2725E}"/>
              </a:ext>
            </a:extLst>
          </p:cNvPr>
          <p:cNvPicPr>
            <a:picLocks noChangeAspect="1"/>
          </p:cNvPicPr>
          <p:nvPr/>
        </p:nvPicPr>
        <p:blipFill>
          <a:blip r:embed="rId8">
            <a:extLst>
              <a:ext uri="{28A0092B-C50C-407E-A947-70E740481C1C}">
                <a14:useLocalDpi xmlns:a14="http://schemas.microsoft.com/office/drawing/2010/main" val="0"/>
              </a:ext>
            </a:extLst>
          </a:blip>
          <a:srcRect l="36540"/>
          <a:stretch/>
        </p:blipFill>
        <p:spPr>
          <a:xfrm>
            <a:off x="5810631" y="1286421"/>
            <a:ext cx="5804148" cy="3052343"/>
          </a:xfrm>
          <a:prstGeom prst="rect">
            <a:avLst/>
          </a:prstGeom>
        </p:spPr>
      </p:pic>
    </p:spTree>
    <p:extLst>
      <p:ext uri="{BB962C8B-B14F-4D97-AF65-F5344CB8AC3E}">
        <p14:creationId xmlns:p14="http://schemas.microsoft.com/office/powerpoint/2010/main" val="2236806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339</TotalTime>
  <Words>783</Words>
  <Application>Microsoft Office PowerPoint</Application>
  <PresentationFormat>Widescreen</PresentationFormat>
  <Paragraphs>72</Paragraphs>
  <Slides>13</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Divyansh Bhati</dc:creator>
  <cp:lastModifiedBy>Divyansh Bhati</cp:lastModifiedBy>
  <cp:revision>16</cp:revision>
  <dcterms:created xsi:type="dcterms:W3CDTF">2024-09-10T16:50:48Z</dcterms:created>
  <dcterms:modified xsi:type="dcterms:W3CDTF">2024-09-12T12:09:42Z</dcterms:modified>
</cp:coreProperties>
</file>

<file path=docProps/thumbnail.jpeg>
</file>